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50" d="100"/>
          <a:sy n="150" d="100"/>
        </p:scale>
        <p:origin x="108" y="-9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78D97D-D2CE-4032-910E-89CDB296A6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7678918-37CB-480C-B918-79B72630C2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7AA09E7-F5FE-43AA-8956-A7DB5CA7BD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A3ABD-D901-4847-BAF7-66A1A5353D58}" type="datetimeFigureOut">
              <a:rPr lang="zh-CN" altLang="en-US" smtClean="0"/>
              <a:t>2020/10/27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D23BDD0-9AC1-40F3-B18E-E36D976CED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32DADBF-A75D-4CCF-8735-C9BA5E167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64FAF-3D69-4D9F-BB77-DDA26B52272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59649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F8F50E-268E-4190-8743-C4C413224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C88B66D-3449-44BF-B910-13FE0D2DAF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6F75E28-968D-43D0-B553-215E6985F6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A3ABD-D901-4847-BAF7-66A1A5353D58}" type="datetimeFigureOut">
              <a:rPr lang="zh-CN" altLang="en-US" smtClean="0"/>
              <a:t>2020/10/27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002C7BE-A181-41A1-B2D5-ABD5A48D98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345B2C4-4F7D-4BB3-96D6-0116133420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64FAF-3D69-4D9F-BB77-DDA26B52272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43056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1317F77C-7313-436D-AD6C-042B2EE5227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32AE979-AFEB-499F-9E90-CE4748DC52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A5B5D34-1FB2-4FED-9BCC-48EE6EBFD3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A3ABD-D901-4847-BAF7-66A1A5353D58}" type="datetimeFigureOut">
              <a:rPr lang="zh-CN" altLang="en-US" smtClean="0"/>
              <a:t>2020/10/27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E789DA9-1F87-4E02-83B3-50CA182D19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E3EFF59-1F83-4E9B-B0FB-0D6534413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64FAF-3D69-4D9F-BB77-DDA26B52272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41500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1CC3F2-B9C8-4E08-B2D4-AE5819A7A7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3D3896E-BE58-4A4E-8F08-40934E7932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26129E2-7079-4B1F-BDAF-B9A1C737F7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A3ABD-D901-4847-BAF7-66A1A5353D58}" type="datetimeFigureOut">
              <a:rPr lang="zh-CN" altLang="en-US" smtClean="0"/>
              <a:t>2020/10/27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17BCD54-2B4C-4899-B624-6E948A05E2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ED30EC7-91BB-4102-8D9E-2B7C6A681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64FAF-3D69-4D9F-BB77-DDA26B52272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38481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40D387-6250-4C47-83B7-75BA9A5721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2414919-E6EA-4CC0-AC16-267EA6323D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AA72475-AFBC-4B60-9BBE-5D56ABAC68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A3ABD-D901-4847-BAF7-66A1A5353D58}" type="datetimeFigureOut">
              <a:rPr lang="zh-CN" altLang="en-US" smtClean="0"/>
              <a:t>2020/10/27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6A18A8E-D87B-4A6F-9BF4-96BF6624AB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1DA20F9-B125-4E09-B990-1B18A8EE3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64FAF-3D69-4D9F-BB77-DDA26B52272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27272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F240F5-6AE3-489D-A38F-9203236B9B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FFE0034-167E-437F-AE22-210E448839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DED845F-FC91-45BA-A644-E6658419A4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E86CC44-D328-4343-B69D-48BDDA8F6F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A3ABD-D901-4847-BAF7-66A1A5353D58}" type="datetimeFigureOut">
              <a:rPr lang="zh-CN" altLang="en-US" smtClean="0"/>
              <a:t>2020/10/27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21BE839-069D-4A0E-921F-112577B4D7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6ED4BB8-B772-4F22-9F8C-66C4B13CD9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64FAF-3D69-4D9F-BB77-DDA26B52272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24320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078D72-6A6D-4418-BDC6-ACA5A8B6BE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321BCC4-82B5-4D45-B9A6-F3F4EBB935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FFF7789-64BD-4082-8B7E-6D1396885A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6135198-3C7E-4AFA-A89C-183DE97149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F98C9F34-0485-4005-B314-7A44357DC33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6E5BBBC3-1B04-4713-A527-D689E9AE73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A3ABD-D901-4847-BAF7-66A1A5353D58}" type="datetimeFigureOut">
              <a:rPr lang="zh-CN" altLang="en-US" smtClean="0"/>
              <a:t>2020/10/27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84E7A32A-26B4-4B02-B669-3DF25C0CA7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AF3AB76-92A8-4CF6-985E-CB12E01AD3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64FAF-3D69-4D9F-BB77-DDA26B52272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91175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413934-80C3-4AE7-9C03-0A8699BE6E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23CBCFD-0350-4020-A428-8321E2E3AA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A3ABD-D901-4847-BAF7-66A1A5353D58}" type="datetimeFigureOut">
              <a:rPr lang="zh-CN" altLang="en-US" smtClean="0"/>
              <a:t>2020/10/27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2FF0304-02BC-4DAB-8785-6125A7F97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3F4CC02-D516-4DA5-8E1E-C3A74656CB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64FAF-3D69-4D9F-BB77-DDA26B52272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93924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4F0B6EE-74D1-42E9-9BA4-C717807945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A3ABD-D901-4847-BAF7-66A1A5353D58}" type="datetimeFigureOut">
              <a:rPr lang="zh-CN" altLang="en-US" smtClean="0"/>
              <a:t>2020/10/27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3839A60C-60E1-4835-9FE4-88EBF2A858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2E052D9-42F5-4D57-B57F-B177295413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64FAF-3D69-4D9F-BB77-DDA26B52272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5222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2F64C9-5B99-42B2-AA6A-12F97FDC15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56FDD0A-84CE-44DF-8DC9-1CCA3ECBC4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9B03F34-4AA6-446E-8223-F648D446FB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D04A45B-5764-4B95-BB56-3BCB4B1C01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A3ABD-D901-4847-BAF7-66A1A5353D58}" type="datetimeFigureOut">
              <a:rPr lang="zh-CN" altLang="en-US" smtClean="0"/>
              <a:t>2020/10/27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3BC6749-F4C6-4B93-A3D7-2963169CBA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BDE8AA5-B288-42B9-923C-8B9C389BF1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64FAF-3D69-4D9F-BB77-DDA26B52272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34919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4E69E9A-E05E-457F-8C86-59B0C2B3AC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5D2E8225-8079-407C-8E0E-67BE9C267B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FF95BAD-C0E7-465B-98AE-836D7EFBCE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AD7CAE1-1AB5-4763-AC33-80826A7175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A3ABD-D901-4847-BAF7-66A1A5353D58}" type="datetimeFigureOut">
              <a:rPr lang="zh-CN" altLang="en-US" smtClean="0"/>
              <a:t>2020/10/27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8153F51-F645-4688-9FA4-47DAC088BF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EEBDF59-BFEF-45E9-BE46-D82C6A5B0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64FAF-3D69-4D9F-BB77-DDA26B52272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9108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3E2627A5-3A54-4199-840A-1E6D20478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C6179BB-1DFE-4C19-B512-7CC6D8EE01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363047E-C8FE-4687-A733-7B093192C74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FA3ABD-D901-4847-BAF7-66A1A5353D58}" type="datetimeFigureOut">
              <a:rPr lang="zh-CN" altLang="en-US" smtClean="0"/>
              <a:t>2020/10/27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D4993F0-292D-4B45-AF81-F5387F0D3F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37BAEC-B255-4937-AEB1-2E4C3885B1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F64FAF-3D69-4D9F-BB77-DDA26B52272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49580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2673EB0-27C0-4104-978A-75EBD5F4711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Points collection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B05E8A1-49B6-45AD-8E7A-2CCED0BC031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Shape  semantic </a:t>
            </a:r>
            <a:r>
              <a:rPr lang="en-US" altLang="zh-CN" dirty="0" err="1"/>
              <a:t>decompsition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251022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F39A4B5-6F94-4CAB-BC4B-1F6B750BA4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6566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C5673DB-09D3-4B9F-9394-EFB492B74B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8987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立方体 7">
            <a:extLst>
              <a:ext uri="{FF2B5EF4-FFF2-40B4-BE49-F238E27FC236}">
                <a16:creationId xmlns:a16="http://schemas.microsoft.com/office/drawing/2014/main" id="{0551D38B-F24A-4AEB-960A-580B5D8F4EDC}"/>
              </a:ext>
            </a:extLst>
          </p:cNvPr>
          <p:cNvSpPr/>
          <p:nvPr/>
        </p:nvSpPr>
        <p:spPr>
          <a:xfrm>
            <a:off x="1368230" y="3225009"/>
            <a:ext cx="2034074" cy="1968759"/>
          </a:xfrm>
          <a:prstGeom prst="cube">
            <a:avLst>
              <a:gd name="adj" fmla="val 22005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features</a:t>
            </a:r>
            <a:endParaRPr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BED975A2-F14C-4681-B8BD-ABC249D46A90}"/>
              </a:ext>
            </a:extLst>
          </p:cNvPr>
          <p:cNvSpPr/>
          <p:nvPr/>
        </p:nvSpPr>
        <p:spPr>
          <a:xfrm>
            <a:off x="1727200" y="1604217"/>
            <a:ext cx="127000" cy="15049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E2696762-9EA7-44A5-9BF9-48E7ACFE76DB}"/>
              </a:ext>
            </a:extLst>
          </p:cNvPr>
          <p:cNvSpPr/>
          <p:nvPr/>
        </p:nvSpPr>
        <p:spPr>
          <a:xfrm>
            <a:off x="1854200" y="1604217"/>
            <a:ext cx="127000" cy="150495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立方体 13">
            <a:extLst>
              <a:ext uri="{FF2B5EF4-FFF2-40B4-BE49-F238E27FC236}">
                <a16:creationId xmlns:a16="http://schemas.microsoft.com/office/drawing/2014/main" id="{6E3CD925-20BE-49DF-9372-E6D9F47D18B7}"/>
              </a:ext>
            </a:extLst>
          </p:cNvPr>
          <p:cNvSpPr/>
          <p:nvPr/>
        </p:nvSpPr>
        <p:spPr>
          <a:xfrm>
            <a:off x="5391928" y="3225009"/>
            <a:ext cx="2034074" cy="1968759"/>
          </a:xfrm>
          <a:prstGeom prst="cube">
            <a:avLst>
              <a:gd name="adj" fmla="val 22005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立方体 14">
            <a:extLst>
              <a:ext uri="{FF2B5EF4-FFF2-40B4-BE49-F238E27FC236}">
                <a16:creationId xmlns:a16="http://schemas.microsoft.com/office/drawing/2014/main" id="{83E0778E-5C22-4FA0-ACE1-8A10E9C7BD97}"/>
              </a:ext>
            </a:extLst>
          </p:cNvPr>
          <p:cNvSpPr/>
          <p:nvPr/>
        </p:nvSpPr>
        <p:spPr>
          <a:xfrm>
            <a:off x="3580104" y="1155700"/>
            <a:ext cx="2034074" cy="1968759"/>
          </a:xfrm>
          <a:prstGeom prst="cube">
            <a:avLst>
              <a:gd name="adj" fmla="val 22005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" name="立方体 15">
            <a:extLst>
              <a:ext uri="{FF2B5EF4-FFF2-40B4-BE49-F238E27FC236}">
                <a16:creationId xmlns:a16="http://schemas.microsoft.com/office/drawing/2014/main" id="{4705792E-6779-42DE-BF99-64344E9EDC9E}"/>
              </a:ext>
            </a:extLst>
          </p:cNvPr>
          <p:cNvSpPr/>
          <p:nvPr/>
        </p:nvSpPr>
        <p:spPr>
          <a:xfrm>
            <a:off x="3897604" y="2057400"/>
            <a:ext cx="509296" cy="508259"/>
          </a:xfrm>
          <a:prstGeom prst="cube">
            <a:avLst>
              <a:gd name="adj" fmla="val 85478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立方体 16">
            <a:extLst>
              <a:ext uri="{FF2B5EF4-FFF2-40B4-BE49-F238E27FC236}">
                <a16:creationId xmlns:a16="http://schemas.microsoft.com/office/drawing/2014/main" id="{BAA16D83-8A9A-4847-A939-C4DE02F75BD3}"/>
              </a:ext>
            </a:extLst>
          </p:cNvPr>
          <p:cNvSpPr/>
          <p:nvPr/>
        </p:nvSpPr>
        <p:spPr>
          <a:xfrm>
            <a:off x="4087845" y="1654045"/>
            <a:ext cx="509296" cy="508259"/>
          </a:xfrm>
          <a:prstGeom prst="cube">
            <a:avLst>
              <a:gd name="adj" fmla="val 85478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8" name="立方体 17">
            <a:extLst>
              <a:ext uri="{FF2B5EF4-FFF2-40B4-BE49-F238E27FC236}">
                <a16:creationId xmlns:a16="http://schemas.microsoft.com/office/drawing/2014/main" id="{EA71EED5-0A1A-46F5-A4ED-FFFDD92B8A6B}"/>
              </a:ext>
            </a:extLst>
          </p:cNvPr>
          <p:cNvSpPr/>
          <p:nvPr/>
        </p:nvSpPr>
        <p:spPr>
          <a:xfrm>
            <a:off x="4405345" y="1855722"/>
            <a:ext cx="509296" cy="508259"/>
          </a:xfrm>
          <a:prstGeom prst="cube">
            <a:avLst>
              <a:gd name="adj" fmla="val 85478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9" name="立方体 18">
            <a:extLst>
              <a:ext uri="{FF2B5EF4-FFF2-40B4-BE49-F238E27FC236}">
                <a16:creationId xmlns:a16="http://schemas.microsoft.com/office/drawing/2014/main" id="{D0F971D8-280F-4C63-B628-D9CAC3A8F78D}"/>
              </a:ext>
            </a:extLst>
          </p:cNvPr>
          <p:cNvSpPr/>
          <p:nvPr/>
        </p:nvSpPr>
        <p:spPr>
          <a:xfrm>
            <a:off x="4342493" y="2406519"/>
            <a:ext cx="509296" cy="508259"/>
          </a:xfrm>
          <a:prstGeom prst="cube">
            <a:avLst>
              <a:gd name="adj" fmla="val 85478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立方体 19">
            <a:extLst>
              <a:ext uri="{FF2B5EF4-FFF2-40B4-BE49-F238E27FC236}">
                <a16:creationId xmlns:a16="http://schemas.microsoft.com/office/drawing/2014/main" id="{BF1AFB8E-0339-416D-8B84-379BA5F1C3BA}"/>
              </a:ext>
            </a:extLst>
          </p:cNvPr>
          <p:cNvSpPr/>
          <p:nvPr/>
        </p:nvSpPr>
        <p:spPr>
          <a:xfrm>
            <a:off x="3897604" y="2449057"/>
            <a:ext cx="509296" cy="508259"/>
          </a:xfrm>
          <a:prstGeom prst="cube">
            <a:avLst>
              <a:gd name="adj" fmla="val 85478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任意多边形: 形状 20">
            <a:extLst>
              <a:ext uri="{FF2B5EF4-FFF2-40B4-BE49-F238E27FC236}">
                <a16:creationId xmlns:a16="http://schemas.microsoft.com/office/drawing/2014/main" id="{E02B1184-6B22-4BD8-9F09-ED4A0122FA18}"/>
              </a:ext>
            </a:extLst>
          </p:cNvPr>
          <p:cNvSpPr/>
          <p:nvPr/>
        </p:nvSpPr>
        <p:spPr>
          <a:xfrm>
            <a:off x="6000879" y="3921270"/>
            <a:ext cx="725801" cy="774732"/>
          </a:xfrm>
          <a:custGeom>
            <a:avLst/>
            <a:gdLst>
              <a:gd name="connsiteX0" fmla="*/ 8251 w 725801"/>
              <a:gd name="connsiteY0" fmla="*/ 63500 h 774732"/>
              <a:gd name="connsiteX1" fmla="*/ 8251 w 725801"/>
              <a:gd name="connsiteY1" fmla="*/ 63500 h 774732"/>
              <a:gd name="connsiteX2" fmla="*/ 1901 w 725801"/>
              <a:gd name="connsiteY2" fmla="*/ 127000 h 774732"/>
              <a:gd name="connsiteX3" fmla="*/ 14601 w 725801"/>
              <a:gd name="connsiteY3" fmla="*/ 463550 h 774732"/>
              <a:gd name="connsiteX4" fmla="*/ 27301 w 725801"/>
              <a:gd name="connsiteY4" fmla="*/ 571500 h 774732"/>
              <a:gd name="connsiteX5" fmla="*/ 33651 w 725801"/>
              <a:gd name="connsiteY5" fmla="*/ 609600 h 774732"/>
              <a:gd name="connsiteX6" fmla="*/ 40001 w 725801"/>
              <a:gd name="connsiteY6" fmla="*/ 635000 h 774732"/>
              <a:gd name="connsiteX7" fmla="*/ 71751 w 725801"/>
              <a:gd name="connsiteY7" fmla="*/ 647700 h 774732"/>
              <a:gd name="connsiteX8" fmla="*/ 154301 w 725801"/>
              <a:gd name="connsiteY8" fmla="*/ 666750 h 774732"/>
              <a:gd name="connsiteX9" fmla="*/ 173351 w 725801"/>
              <a:gd name="connsiteY9" fmla="*/ 692150 h 774732"/>
              <a:gd name="connsiteX10" fmla="*/ 230501 w 725801"/>
              <a:gd name="connsiteY10" fmla="*/ 711200 h 774732"/>
              <a:gd name="connsiteX11" fmla="*/ 249551 w 725801"/>
              <a:gd name="connsiteY11" fmla="*/ 723900 h 774732"/>
              <a:gd name="connsiteX12" fmla="*/ 300351 w 725801"/>
              <a:gd name="connsiteY12" fmla="*/ 742950 h 774732"/>
              <a:gd name="connsiteX13" fmla="*/ 370201 w 725801"/>
              <a:gd name="connsiteY13" fmla="*/ 755650 h 774732"/>
              <a:gd name="connsiteX14" fmla="*/ 395601 w 725801"/>
              <a:gd name="connsiteY14" fmla="*/ 762000 h 774732"/>
              <a:gd name="connsiteX15" fmla="*/ 586101 w 725801"/>
              <a:gd name="connsiteY15" fmla="*/ 768350 h 774732"/>
              <a:gd name="connsiteX16" fmla="*/ 668651 w 725801"/>
              <a:gd name="connsiteY16" fmla="*/ 768350 h 774732"/>
              <a:gd name="connsiteX17" fmla="*/ 687701 w 725801"/>
              <a:gd name="connsiteY17" fmla="*/ 736600 h 774732"/>
              <a:gd name="connsiteX18" fmla="*/ 706751 w 725801"/>
              <a:gd name="connsiteY18" fmla="*/ 685800 h 774732"/>
              <a:gd name="connsiteX19" fmla="*/ 713101 w 725801"/>
              <a:gd name="connsiteY19" fmla="*/ 654050 h 774732"/>
              <a:gd name="connsiteX20" fmla="*/ 725801 w 725801"/>
              <a:gd name="connsiteY20" fmla="*/ 590550 h 774732"/>
              <a:gd name="connsiteX21" fmla="*/ 719451 w 725801"/>
              <a:gd name="connsiteY21" fmla="*/ 400050 h 774732"/>
              <a:gd name="connsiteX22" fmla="*/ 687701 w 725801"/>
              <a:gd name="connsiteY22" fmla="*/ 285750 h 774732"/>
              <a:gd name="connsiteX23" fmla="*/ 681351 w 725801"/>
              <a:gd name="connsiteY23" fmla="*/ 266700 h 774732"/>
              <a:gd name="connsiteX24" fmla="*/ 668651 w 725801"/>
              <a:gd name="connsiteY24" fmla="*/ 247650 h 774732"/>
              <a:gd name="connsiteX25" fmla="*/ 655951 w 725801"/>
              <a:gd name="connsiteY25" fmla="*/ 209550 h 774732"/>
              <a:gd name="connsiteX26" fmla="*/ 624201 w 725801"/>
              <a:gd name="connsiteY26" fmla="*/ 165100 h 774732"/>
              <a:gd name="connsiteX27" fmla="*/ 611501 w 725801"/>
              <a:gd name="connsiteY27" fmla="*/ 146050 h 774732"/>
              <a:gd name="connsiteX28" fmla="*/ 567051 w 725801"/>
              <a:gd name="connsiteY28" fmla="*/ 120650 h 774732"/>
              <a:gd name="connsiteX29" fmla="*/ 497201 w 725801"/>
              <a:gd name="connsiteY29" fmla="*/ 88900 h 774732"/>
              <a:gd name="connsiteX30" fmla="*/ 471801 w 725801"/>
              <a:gd name="connsiteY30" fmla="*/ 76200 h 774732"/>
              <a:gd name="connsiteX31" fmla="*/ 446401 w 725801"/>
              <a:gd name="connsiteY31" fmla="*/ 69850 h 774732"/>
              <a:gd name="connsiteX32" fmla="*/ 414651 w 725801"/>
              <a:gd name="connsiteY32" fmla="*/ 57150 h 774732"/>
              <a:gd name="connsiteX33" fmla="*/ 357501 w 725801"/>
              <a:gd name="connsiteY33" fmla="*/ 50800 h 774732"/>
              <a:gd name="connsiteX34" fmla="*/ 274951 w 725801"/>
              <a:gd name="connsiteY34" fmla="*/ 31750 h 774732"/>
              <a:gd name="connsiteX35" fmla="*/ 243201 w 725801"/>
              <a:gd name="connsiteY35" fmla="*/ 25400 h 774732"/>
              <a:gd name="connsiteX36" fmla="*/ 205101 w 725801"/>
              <a:gd name="connsiteY36" fmla="*/ 12700 h 774732"/>
              <a:gd name="connsiteX37" fmla="*/ 186051 w 725801"/>
              <a:gd name="connsiteY37" fmla="*/ 6350 h 774732"/>
              <a:gd name="connsiteX38" fmla="*/ 154301 w 725801"/>
              <a:gd name="connsiteY38" fmla="*/ 0 h 774732"/>
              <a:gd name="connsiteX39" fmla="*/ 65401 w 725801"/>
              <a:gd name="connsiteY39" fmla="*/ 6350 h 774732"/>
              <a:gd name="connsiteX40" fmla="*/ 46351 w 725801"/>
              <a:gd name="connsiteY40" fmla="*/ 25400 h 774732"/>
              <a:gd name="connsiteX41" fmla="*/ 27301 w 725801"/>
              <a:gd name="connsiteY41" fmla="*/ 38100 h 774732"/>
              <a:gd name="connsiteX42" fmla="*/ 8251 w 725801"/>
              <a:gd name="connsiteY42" fmla="*/ 63500 h 774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725801" h="774732">
                <a:moveTo>
                  <a:pt x="8251" y="63500"/>
                </a:moveTo>
                <a:lnTo>
                  <a:pt x="8251" y="63500"/>
                </a:lnTo>
                <a:cubicBezTo>
                  <a:pt x="6134" y="84667"/>
                  <a:pt x="1901" y="105728"/>
                  <a:pt x="1901" y="127000"/>
                </a:cubicBezTo>
                <a:cubicBezTo>
                  <a:pt x="1901" y="567459"/>
                  <a:pt x="-7251" y="310589"/>
                  <a:pt x="14601" y="463550"/>
                </a:cubicBezTo>
                <a:cubicBezTo>
                  <a:pt x="27868" y="556418"/>
                  <a:pt x="13968" y="471501"/>
                  <a:pt x="27301" y="571500"/>
                </a:cubicBezTo>
                <a:cubicBezTo>
                  <a:pt x="29003" y="584262"/>
                  <a:pt x="31126" y="596975"/>
                  <a:pt x="33651" y="609600"/>
                </a:cubicBezTo>
                <a:cubicBezTo>
                  <a:pt x="35363" y="618158"/>
                  <a:pt x="33830" y="628829"/>
                  <a:pt x="40001" y="635000"/>
                </a:cubicBezTo>
                <a:cubicBezTo>
                  <a:pt x="48061" y="643060"/>
                  <a:pt x="60856" y="644348"/>
                  <a:pt x="71751" y="647700"/>
                </a:cubicBezTo>
                <a:cubicBezTo>
                  <a:pt x="100198" y="656453"/>
                  <a:pt x="125732" y="661036"/>
                  <a:pt x="154301" y="666750"/>
                </a:cubicBezTo>
                <a:cubicBezTo>
                  <a:pt x="160651" y="675217"/>
                  <a:pt x="164884" y="685800"/>
                  <a:pt x="173351" y="692150"/>
                </a:cubicBezTo>
                <a:cubicBezTo>
                  <a:pt x="185307" y="701117"/>
                  <a:pt x="215402" y="707425"/>
                  <a:pt x="230501" y="711200"/>
                </a:cubicBezTo>
                <a:cubicBezTo>
                  <a:pt x="236851" y="715433"/>
                  <a:pt x="242725" y="720487"/>
                  <a:pt x="249551" y="723900"/>
                </a:cubicBezTo>
                <a:cubicBezTo>
                  <a:pt x="255378" y="726813"/>
                  <a:pt x="289359" y="740202"/>
                  <a:pt x="300351" y="742950"/>
                </a:cubicBezTo>
                <a:cubicBezTo>
                  <a:pt x="327593" y="749760"/>
                  <a:pt x="341894" y="749989"/>
                  <a:pt x="370201" y="755650"/>
                </a:cubicBezTo>
                <a:cubicBezTo>
                  <a:pt x="378759" y="757362"/>
                  <a:pt x="386889" y="761488"/>
                  <a:pt x="395601" y="762000"/>
                </a:cubicBezTo>
                <a:cubicBezTo>
                  <a:pt x="459027" y="765731"/>
                  <a:pt x="522601" y="766233"/>
                  <a:pt x="586101" y="768350"/>
                </a:cubicBezTo>
                <a:cubicBezTo>
                  <a:pt x="591337" y="768932"/>
                  <a:pt x="652243" y="782414"/>
                  <a:pt x="668651" y="768350"/>
                </a:cubicBezTo>
                <a:cubicBezTo>
                  <a:pt x="678022" y="760318"/>
                  <a:pt x="682181" y="747639"/>
                  <a:pt x="687701" y="736600"/>
                </a:cubicBezTo>
                <a:cubicBezTo>
                  <a:pt x="690614" y="730773"/>
                  <a:pt x="704003" y="696792"/>
                  <a:pt x="706751" y="685800"/>
                </a:cubicBezTo>
                <a:cubicBezTo>
                  <a:pt x="709369" y="675329"/>
                  <a:pt x="710760" y="664586"/>
                  <a:pt x="713101" y="654050"/>
                </a:cubicBezTo>
                <a:cubicBezTo>
                  <a:pt x="725731" y="597214"/>
                  <a:pt x="713358" y="665208"/>
                  <a:pt x="725801" y="590550"/>
                </a:cubicBezTo>
                <a:cubicBezTo>
                  <a:pt x="723684" y="527050"/>
                  <a:pt x="725475" y="463299"/>
                  <a:pt x="719451" y="400050"/>
                </a:cubicBezTo>
                <a:cubicBezTo>
                  <a:pt x="716478" y="368834"/>
                  <a:pt x="698800" y="319047"/>
                  <a:pt x="687701" y="285750"/>
                </a:cubicBezTo>
                <a:cubicBezTo>
                  <a:pt x="685584" y="279400"/>
                  <a:pt x="685064" y="272269"/>
                  <a:pt x="681351" y="266700"/>
                </a:cubicBezTo>
                <a:cubicBezTo>
                  <a:pt x="677118" y="260350"/>
                  <a:pt x="671751" y="254624"/>
                  <a:pt x="668651" y="247650"/>
                </a:cubicBezTo>
                <a:cubicBezTo>
                  <a:pt x="663214" y="235417"/>
                  <a:pt x="663377" y="220689"/>
                  <a:pt x="655951" y="209550"/>
                </a:cubicBezTo>
                <a:cubicBezTo>
                  <a:pt x="626021" y="164655"/>
                  <a:pt x="663583" y="220234"/>
                  <a:pt x="624201" y="165100"/>
                </a:cubicBezTo>
                <a:cubicBezTo>
                  <a:pt x="619765" y="158890"/>
                  <a:pt x="616897" y="151446"/>
                  <a:pt x="611501" y="146050"/>
                </a:cubicBezTo>
                <a:cubicBezTo>
                  <a:pt x="580792" y="115341"/>
                  <a:pt x="596112" y="135181"/>
                  <a:pt x="567051" y="120650"/>
                </a:cubicBezTo>
                <a:cubicBezTo>
                  <a:pt x="449978" y="62114"/>
                  <a:pt x="627104" y="140861"/>
                  <a:pt x="497201" y="88900"/>
                </a:cubicBezTo>
                <a:cubicBezTo>
                  <a:pt x="488412" y="85384"/>
                  <a:pt x="480664" y="79524"/>
                  <a:pt x="471801" y="76200"/>
                </a:cubicBezTo>
                <a:cubicBezTo>
                  <a:pt x="463629" y="73136"/>
                  <a:pt x="454680" y="72610"/>
                  <a:pt x="446401" y="69850"/>
                </a:cubicBezTo>
                <a:cubicBezTo>
                  <a:pt x="435587" y="66245"/>
                  <a:pt x="425797" y="59538"/>
                  <a:pt x="414651" y="57150"/>
                </a:cubicBezTo>
                <a:cubicBezTo>
                  <a:pt x="395909" y="53134"/>
                  <a:pt x="376551" y="52917"/>
                  <a:pt x="357501" y="50800"/>
                </a:cubicBezTo>
                <a:cubicBezTo>
                  <a:pt x="317973" y="37624"/>
                  <a:pt x="345015" y="45763"/>
                  <a:pt x="274951" y="31750"/>
                </a:cubicBezTo>
                <a:cubicBezTo>
                  <a:pt x="264368" y="29633"/>
                  <a:pt x="253440" y="28813"/>
                  <a:pt x="243201" y="25400"/>
                </a:cubicBezTo>
                <a:lnTo>
                  <a:pt x="205101" y="12700"/>
                </a:lnTo>
                <a:cubicBezTo>
                  <a:pt x="198751" y="10583"/>
                  <a:pt x="192615" y="7663"/>
                  <a:pt x="186051" y="6350"/>
                </a:cubicBezTo>
                <a:lnTo>
                  <a:pt x="154301" y="0"/>
                </a:lnTo>
                <a:cubicBezTo>
                  <a:pt x="124668" y="2117"/>
                  <a:pt x="94320" y="-454"/>
                  <a:pt x="65401" y="6350"/>
                </a:cubicBezTo>
                <a:cubicBezTo>
                  <a:pt x="56659" y="8407"/>
                  <a:pt x="53250" y="19651"/>
                  <a:pt x="46351" y="25400"/>
                </a:cubicBezTo>
                <a:cubicBezTo>
                  <a:pt x="40488" y="30286"/>
                  <a:pt x="33164" y="33214"/>
                  <a:pt x="27301" y="38100"/>
                </a:cubicBezTo>
                <a:cubicBezTo>
                  <a:pt x="20402" y="43849"/>
                  <a:pt x="11426" y="59267"/>
                  <a:pt x="8251" y="63500"/>
                </a:cubicBezTo>
                <a:close/>
              </a:path>
            </a:pathLst>
          </a:cu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任意多边形: 形状 21">
            <a:extLst>
              <a:ext uri="{FF2B5EF4-FFF2-40B4-BE49-F238E27FC236}">
                <a16:creationId xmlns:a16="http://schemas.microsoft.com/office/drawing/2014/main" id="{07E7EEA2-D644-45FE-B80F-C068C103FE65}"/>
              </a:ext>
            </a:extLst>
          </p:cNvPr>
          <p:cNvSpPr/>
          <p:nvPr/>
        </p:nvSpPr>
        <p:spPr>
          <a:xfrm>
            <a:off x="5683164" y="4209388"/>
            <a:ext cx="725801" cy="774732"/>
          </a:xfrm>
          <a:custGeom>
            <a:avLst/>
            <a:gdLst>
              <a:gd name="connsiteX0" fmla="*/ 8251 w 725801"/>
              <a:gd name="connsiteY0" fmla="*/ 63500 h 774732"/>
              <a:gd name="connsiteX1" fmla="*/ 8251 w 725801"/>
              <a:gd name="connsiteY1" fmla="*/ 63500 h 774732"/>
              <a:gd name="connsiteX2" fmla="*/ 1901 w 725801"/>
              <a:gd name="connsiteY2" fmla="*/ 127000 h 774732"/>
              <a:gd name="connsiteX3" fmla="*/ 14601 w 725801"/>
              <a:gd name="connsiteY3" fmla="*/ 463550 h 774732"/>
              <a:gd name="connsiteX4" fmla="*/ 27301 w 725801"/>
              <a:gd name="connsiteY4" fmla="*/ 571500 h 774732"/>
              <a:gd name="connsiteX5" fmla="*/ 33651 w 725801"/>
              <a:gd name="connsiteY5" fmla="*/ 609600 h 774732"/>
              <a:gd name="connsiteX6" fmla="*/ 40001 w 725801"/>
              <a:gd name="connsiteY6" fmla="*/ 635000 h 774732"/>
              <a:gd name="connsiteX7" fmla="*/ 71751 w 725801"/>
              <a:gd name="connsiteY7" fmla="*/ 647700 h 774732"/>
              <a:gd name="connsiteX8" fmla="*/ 154301 w 725801"/>
              <a:gd name="connsiteY8" fmla="*/ 666750 h 774732"/>
              <a:gd name="connsiteX9" fmla="*/ 173351 w 725801"/>
              <a:gd name="connsiteY9" fmla="*/ 692150 h 774732"/>
              <a:gd name="connsiteX10" fmla="*/ 230501 w 725801"/>
              <a:gd name="connsiteY10" fmla="*/ 711200 h 774732"/>
              <a:gd name="connsiteX11" fmla="*/ 249551 w 725801"/>
              <a:gd name="connsiteY11" fmla="*/ 723900 h 774732"/>
              <a:gd name="connsiteX12" fmla="*/ 300351 w 725801"/>
              <a:gd name="connsiteY12" fmla="*/ 742950 h 774732"/>
              <a:gd name="connsiteX13" fmla="*/ 370201 w 725801"/>
              <a:gd name="connsiteY13" fmla="*/ 755650 h 774732"/>
              <a:gd name="connsiteX14" fmla="*/ 395601 w 725801"/>
              <a:gd name="connsiteY14" fmla="*/ 762000 h 774732"/>
              <a:gd name="connsiteX15" fmla="*/ 586101 w 725801"/>
              <a:gd name="connsiteY15" fmla="*/ 768350 h 774732"/>
              <a:gd name="connsiteX16" fmla="*/ 668651 w 725801"/>
              <a:gd name="connsiteY16" fmla="*/ 768350 h 774732"/>
              <a:gd name="connsiteX17" fmla="*/ 687701 w 725801"/>
              <a:gd name="connsiteY17" fmla="*/ 736600 h 774732"/>
              <a:gd name="connsiteX18" fmla="*/ 706751 w 725801"/>
              <a:gd name="connsiteY18" fmla="*/ 685800 h 774732"/>
              <a:gd name="connsiteX19" fmla="*/ 713101 w 725801"/>
              <a:gd name="connsiteY19" fmla="*/ 654050 h 774732"/>
              <a:gd name="connsiteX20" fmla="*/ 725801 w 725801"/>
              <a:gd name="connsiteY20" fmla="*/ 590550 h 774732"/>
              <a:gd name="connsiteX21" fmla="*/ 719451 w 725801"/>
              <a:gd name="connsiteY21" fmla="*/ 400050 h 774732"/>
              <a:gd name="connsiteX22" fmla="*/ 687701 w 725801"/>
              <a:gd name="connsiteY22" fmla="*/ 285750 h 774732"/>
              <a:gd name="connsiteX23" fmla="*/ 681351 w 725801"/>
              <a:gd name="connsiteY23" fmla="*/ 266700 h 774732"/>
              <a:gd name="connsiteX24" fmla="*/ 668651 w 725801"/>
              <a:gd name="connsiteY24" fmla="*/ 247650 h 774732"/>
              <a:gd name="connsiteX25" fmla="*/ 655951 w 725801"/>
              <a:gd name="connsiteY25" fmla="*/ 209550 h 774732"/>
              <a:gd name="connsiteX26" fmla="*/ 624201 w 725801"/>
              <a:gd name="connsiteY26" fmla="*/ 165100 h 774732"/>
              <a:gd name="connsiteX27" fmla="*/ 611501 w 725801"/>
              <a:gd name="connsiteY27" fmla="*/ 146050 h 774732"/>
              <a:gd name="connsiteX28" fmla="*/ 567051 w 725801"/>
              <a:gd name="connsiteY28" fmla="*/ 120650 h 774732"/>
              <a:gd name="connsiteX29" fmla="*/ 497201 w 725801"/>
              <a:gd name="connsiteY29" fmla="*/ 88900 h 774732"/>
              <a:gd name="connsiteX30" fmla="*/ 471801 w 725801"/>
              <a:gd name="connsiteY30" fmla="*/ 76200 h 774732"/>
              <a:gd name="connsiteX31" fmla="*/ 446401 w 725801"/>
              <a:gd name="connsiteY31" fmla="*/ 69850 h 774732"/>
              <a:gd name="connsiteX32" fmla="*/ 414651 w 725801"/>
              <a:gd name="connsiteY32" fmla="*/ 57150 h 774732"/>
              <a:gd name="connsiteX33" fmla="*/ 357501 w 725801"/>
              <a:gd name="connsiteY33" fmla="*/ 50800 h 774732"/>
              <a:gd name="connsiteX34" fmla="*/ 274951 w 725801"/>
              <a:gd name="connsiteY34" fmla="*/ 31750 h 774732"/>
              <a:gd name="connsiteX35" fmla="*/ 243201 w 725801"/>
              <a:gd name="connsiteY35" fmla="*/ 25400 h 774732"/>
              <a:gd name="connsiteX36" fmla="*/ 205101 w 725801"/>
              <a:gd name="connsiteY36" fmla="*/ 12700 h 774732"/>
              <a:gd name="connsiteX37" fmla="*/ 186051 w 725801"/>
              <a:gd name="connsiteY37" fmla="*/ 6350 h 774732"/>
              <a:gd name="connsiteX38" fmla="*/ 154301 w 725801"/>
              <a:gd name="connsiteY38" fmla="*/ 0 h 774732"/>
              <a:gd name="connsiteX39" fmla="*/ 65401 w 725801"/>
              <a:gd name="connsiteY39" fmla="*/ 6350 h 774732"/>
              <a:gd name="connsiteX40" fmla="*/ 46351 w 725801"/>
              <a:gd name="connsiteY40" fmla="*/ 25400 h 774732"/>
              <a:gd name="connsiteX41" fmla="*/ 27301 w 725801"/>
              <a:gd name="connsiteY41" fmla="*/ 38100 h 774732"/>
              <a:gd name="connsiteX42" fmla="*/ 8251 w 725801"/>
              <a:gd name="connsiteY42" fmla="*/ 63500 h 774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725801" h="774732">
                <a:moveTo>
                  <a:pt x="8251" y="63500"/>
                </a:moveTo>
                <a:lnTo>
                  <a:pt x="8251" y="63500"/>
                </a:lnTo>
                <a:cubicBezTo>
                  <a:pt x="6134" y="84667"/>
                  <a:pt x="1901" y="105728"/>
                  <a:pt x="1901" y="127000"/>
                </a:cubicBezTo>
                <a:cubicBezTo>
                  <a:pt x="1901" y="567459"/>
                  <a:pt x="-7251" y="310589"/>
                  <a:pt x="14601" y="463550"/>
                </a:cubicBezTo>
                <a:cubicBezTo>
                  <a:pt x="27868" y="556418"/>
                  <a:pt x="13968" y="471501"/>
                  <a:pt x="27301" y="571500"/>
                </a:cubicBezTo>
                <a:cubicBezTo>
                  <a:pt x="29003" y="584262"/>
                  <a:pt x="31126" y="596975"/>
                  <a:pt x="33651" y="609600"/>
                </a:cubicBezTo>
                <a:cubicBezTo>
                  <a:pt x="35363" y="618158"/>
                  <a:pt x="33830" y="628829"/>
                  <a:pt x="40001" y="635000"/>
                </a:cubicBezTo>
                <a:cubicBezTo>
                  <a:pt x="48061" y="643060"/>
                  <a:pt x="60856" y="644348"/>
                  <a:pt x="71751" y="647700"/>
                </a:cubicBezTo>
                <a:cubicBezTo>
                  <a:pt x="100198" y="656453"/>
                  <a:pt x="125732" y="661036"/>
                  <a:pt x="154301" y="666750"/>
                </a:cubicBezTo>
                <a:cubicBezTo>
                  <a:pt x="160651" y="675217"/>
                  <a:pt x="164884" y="685800"/>
                  <a:pt x="173351" y="692150"/>
                </a:cubicBezTo>
                <a:cubicBezTo>
                  <a:pt x="185307" y="701117"/>
                  <a:pt x="215402" y="707425"/>
                  <a:pt x="230501" y="711200"/>
                </a:cubicBezTo>
                <a:cubicBezTo>
                  <a:pt x="236851" y="715433"/>
                  <a:pt x="242725" y="720487"/>
                  <a:pt x="249551" y="723900"/>
                </a:cubicBezTo>
                <a:cubicBezTo>
                  <a:pt x="255378" y="726813"/>
                  <a:pt x="289359" y="740202"/>
                  <a:pt x="300351" y="742950"/>
                </a:cubicBezTo>
                <a:cubicBezTo>
                  <a:pt x="327593" y="749760"/>
                  <a:pt x="341894" y="749989"/>
                  <a:pt x="370201" y="755650"/>
                </a:cubicBezTo>
                <a:cubicBezTo>
                  <a:pt x="378759" y="757362"/>
                  <a:pt x="386889" y="761488"/>
                  <a:pt x="395601" y="762000"/>
                </a:cubicBezTo>
                <a:cubicBezTo>
                  <a:pt x="459027" y="765731"/>
                  <a:pt x="522601" y="766233"/>
                  <a:pt x="586101" y="768350"/>
                </a:cubicBezTo>
                <a:cubicBezTo>
                  <a:pt x="591337" y="768932"/>
                  <a:pt x="652243" y="782414"/>
                  <a:pt x="668651" y="768350"/>
                </a:cubicBezTo>
                <a:cubicBezTo>
                  <a:pt x="678022" y="760318"/>
                  <a:pt x="682181" y="747639"/>
                  <a:pt x="687701" y="736600"/>
                </a:cubicBezTo>
                <a:cubicBezTo>
                  <a:pt x="690614" y="730773"/>
                  <a:pt x="704003" y="696792"/>
                  <a:pt x="706751" y="685800"/>
                </a:cubicBezTo>
                <a:cubicBezTo>
                  <a:pt x="709369" y="675329"/>
                  <a:pt x="710760" y="664586"/>
                  <a:pt x="713101" y="654050"/>
                </a:cubicBezTo>
                <a:cubicBezTo>
                  <a:pt x="725731" y="597214"/>
                  <a:pt x="713358" y="665208"/>
                  <a:pt x="725801" y="590550"/>
                </a:cubicBezTo>
                <a:cubicBezTo>
                  <a:pt x="723684" y="527050"/>
                  <a:pt x="725475" y="463299"/>
                  <a:pt x="719451" y="400050"/>
                </a:cubicBezTo>
                <a:cubicBezTo>
                  <a:pt x="716478" y="368834"/>
                  <a:pt x="698800" y="319047"/>
                  <a:pt x="687701" y="285750"/>
                </a:cubicBezTo>
                <a:cubicBezTo>
                  <a:pt x="685584" y="279400"/>
                  <a:pt x="685064" y="272269"/>
                  <a:pt x="681351" y="266700"/>
                </a:cubicBezTo>
                <a:cubicBezTo>
                  <a:pt x="677118" y="260350"/>
                  <a:pt x="671751" y="254624"/>
                  <a:pt x="668651" y="247650"/>
                </a:cubicBezTo>
                <a:cubicBezTo>
                  <a:pt x="663214" y="235417"/>
                  <a:pt x="663377" y="220689"/>
                  <a:pt x="655951" y="209550"/>
                </a:cubicBezTo>
                <a:cubicBezTo>
                  <a:pt x="626021" y="164655"/>
                  <a:pt x="663583" y="220234"/>
                  <a:pt x="624201" y="165100"/>
                </a:cubicBezTo>
                <a:cubicBezTo>
                  <a:pt x="619765" y="158890"/>
                  <a:pt x="616897" y="151446"/>
                  <a:pt x="611501" y="146050"/>
                </a:cubicBezTo>
                <a:cubicBezTo>
                  <a:pt x="580792" y="115341"/>
                  <a:pt x="596112" y="135181"/>
                  <a:pt x="567051" y="120650"/>
                </a:cubicBezTo>
                <a:cubicBezTo>
                  <a:pt x="449978" y="62114"/>
                  <a:pt x="627104" y="140861"/>
                  <a:pt x="497201" y="88900"/>
                </a:cubicBezTo>
                <a:cubicBezTo>
                  <a:pt x="488412" y="85384"/>
                  <a:pt x="480664" y="79524"/>
                  <a:pt x="471801" y="76200"/>
                </a:cubicBezTo>
                <a:cubicBezTo>
                  <a:pt x="463629" y="73136"/>
                  <a:pt x="454680" y="72610"/>
                  <a:pt x="446401" y="69850"/>
                </a:cubicBezTo>
                <a:cubicBezTo>
                  <a:pt x="435587" y="66245"/>
                  <a:pt x="425797" y="59538"/>
                  <a:pt x="414651" y="57150"/>
                </a:cubicBezTo>
                <a:cubicBezTo>
                  <a:pt x="395909" y="53134"/>
                  <a:pt x="376551" y="52917"/>
                  <a:pt x="357501" y="50800"/>
                </a:cubicBezTo>
                <a:cubicBezTo>
                  <a:pt x="317973" y="37624"/>
                  <a:pt x="345015" y="45763"/>
                  <a:pt x="274951" y="31750"/>
                </a:cubicBezTo>
                <a:cubicBezTo>
                  <a:pt x="264368" y="29633"/>
                  <a:pt x="253440" y="28813"/>
                  <a:pt x="243201" y="25400"/>
                </a:cubicBezTo>
                <a:lnTo>
                  <a:pt x="205101" y="12700"/>
                </a:lnTo>
                <a:cubicBezTo>
                  <a:pt x="198751" y="10583"/>
                  <a:pt x="192615" y="7663"/>
                  <a:pt x="186051" y="6350"/>
                </a:cubicBezTo>
                <a:lnTo>
                  <a:pt x="154301" y="0"/>
                </a:lnTo>
                <a:cubicBezTo>
                  <a:pt x="124668" y="2117"/>
                  <a:pt x="94320" y="-454"/>
                  <a:pt x="65401" y="6350"/>
                </a:cubicBezTo>
                <a:cubicBezTo>
                  <a:pt x="56659" y="8407"/>
                  <a:pt x="53250" y="19651"/>
                  <a:pt x="46351" y="25400"/>
                </a:cubicBezTo>
                <a:cubicBezTo>
                  <a:pt x="40488" y="30286"/>
                  <a:pt x="33164" y="33214"/>
                  <a:pt x="27301" y="38100"/>
                </a:cubicBezTo>
                <a:cubicBezTo>
                  <a:pt x="20402" y="43849"/>
                  <a:pt x="11426" y="59267"/>
                  <a:pt x="8251" y="6350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7CEAEAC7-856B-436D-B0E3-D3351E3FA097}"/>
              </a:ext>
            </a:extLst>
          </p:cNvPr>
          <p:cNvCxnSpPr>
            <a:endCxn id="21" idx="39"/>
          </p:cNvCxnSpPr>
          <p:nvPr/>
        </p:nvCxnSpPr>
        <p:spPr>
          <a:xfrm flipV="1">
            <a:off x="5759450" y="3927620"/>
            <a:ext cx="306830" cy="28176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E8A12AF2-DADB-4425-85E6-11D3C7F95BF1}"/>
              </a:ext>
            </a:extLst>
          </p:cNvPr>
          <p:cNvCxnSpPr>
            <a:stCxn id="22" idx="28"/>
            <a:endCxn id="21" idx="28"/>
          </p:cNvCxnSpPr>
          <p:nvPr/>
        </p:nvCxnSpPr>
        <p:spPr>
          <a:xfrm flipV="1">
            <a:off x="6250215" y="4041920"/>
            <a:ext cx="317715" cy="28811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545E855E-3FCD-4E7E-8743-B931B86AA69A}"/>
              </a:ext>
            </a:extLst>
          </p:cNvPr>
          <p:cNvCxnSpPr>
            <a:stCxn id="22" idx="17"/>
            <a:endCxn id="21" idx="17"/>
          </p:cNvCxnSpPr>
          <p:nvPr/>
        </p:nvCxnSpPr>
        <p:spPr>
          <a:xfrm flipV="1">
            <a:off x="6370865" y="4657870"/>
            <a:ext cx="317715" cy="28811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1B03F1F7-9B0A-46CB-BD4F-EDB3FC2A85BE}"/>
              </a:ext>
            </a:extLst>
          </p:cNvPr>
          <p:cNvCxnSpPr>
            <a:stCxn id="12" idx="3"/>
            <a:endCxn id="15" idx="2"/>
          </p:cNvCxnSpPr>
          <p:nvPr/>
        </p:nvCxnSpPr>
        <p:spPr>
          <a:xfrm>
            <a:off x="1981200" y="2356692"/>
            <a:ext cx="15989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矩形: 圆角 31">
            <a:extLst>
              <a:ext uri="{FF2B5EF4-FFF2-40B4-BE49-F238E27FC236}">
                <a16:creationId xmlns:a16="http://schemas.microsoft.com/office/drawing/2014/main" id="{8A1B27D7-F5FD-4128-A122-C441C4B78EFD}"/>
              </a:ext>
            </a:extLst>
          </p:cNvPr>
          <p:cNvSpPr/>
          <p:nvPr/>
        </p:nvSpPr>
        <p:spPr>
          <a:xfrm>
            <a:off x="2150576" y="2217801"/>
            <a:ext cx="932413" cy="29235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/>
              <a:t>Grid sample</a:t>
            </a:r>
            <a:endParaRPr lang="zh-CN" altLang="en-US" sz="1000" dirty="0"/>
          </a:p>
        </p:txBody>
      </p: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149F13C2-BAAE-4902-ABEB-6BA240D5CF44}"/>
              </a:ext>
            </a:extLst>
          </p:cNvPr>
          <p:cNvCxnSpPr>
            <a:stCxn id="8" idx="0"/>
            <a:endCxn id="32" idx="2"/>
          </p:cNvCxnSpPr>
          <p:nvPr/>
        </p:nvCxnSpPr>
        <p:spPr>
          <a:xfrm flipV="1">
            <a:off x="2601880" y="2510160"/>
            <a:ext cx="14903" cy="7148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BCE2E086-F5BA-4851-AA23-D035C5EA5B7B}"/>
              </a:ext>
            </a:extLst>
          </p:cNvPr>
          <p:cNvCxnSpPr>
            <a:cxnSpLocks/>
          </p:cNvCxnSpPr>
          <p:nvPr/>
        </p:nvCxnSpPr>
        <p:spPr>
          <a:xfrm flipV="1">
            <a:off x="3402304" y="4111786"/>
            <a:ext cx="1989624" cy="27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矩形: 圆角 36">
            <a:extLst>
              <a:ext uri="{FF2B5EF4-FFF2-40B4-BE49-F238E27FC236}">
                <a16:creationId xmlns:a16="http://schemas.microsoft.com/office/drawing/2014/main" id="{3E24580D-A998-4785-809F-B1C285A22027}"/>
              </a:ext>
            </a:extLst>
          </p:cNvPr>
          <p:cNvSpPr/>
          <p:nvPr/>
        </p:nvSpPr>
        <p:spPr>
          <a:xfrm>
            <a:off x="3908685" y="3947366"/>
            <a:ext cx="932413" cy="29235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/>
              <a:t>Bilateral filter</a:t>
            </a:r>
            <a:endParaRPr lang="zh-CN" altLang="en-US" sz="1000" dirty="0"/>
          </a:p>
        </p:txBody>
      </p: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06F71D37-840B-4ADB-B372-7F699B0381F9}"/>
              </a:ext>
            </a:extLst>
          </p:cNvPr>
          <p:cNvCxnSpPr>
            <a:stCxn id="15" idx="3"/>
            <a:endCxn id="37" idx="0"/>
          </p:cNvCxnSpPr>
          <p:nvPr/>
        </p:nvCxnSpPr>
        <p:spPr>
          <a:xfrm flipH="1">
            <a:off x="4374892" y="3124459"/>
            <a:ext cx="5636" cy="8229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本框 39">
            <a:extLst>
              <a:ext uri="{FF2B5EF4-FFF2-40B4-BE49-F238E27FC236}">
                <a16:creationId xmlns:a16="http://schemas.microsoft.com/office/drawing/2014/main" id="{F3E138F3-5C49-4FD8-B710-88F228790149}"/>
              </a:ext>
            </a:extLst>
          </p:cNvPr>
          <p:cNvSpPr txBox="1"/>
          <p:nvPr/>
        </p:nvSpPr>
        <p:spPr>
          <a:xfrm>
            <a:off x="1002942" y="2219711"/>
            <a:ext cx="6607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points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1794795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A29F8D-0660-43B1-9387-1DB3EA88B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Single shot/stage instance segmentation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FBB303F-0CD5-4456-B017-7AB2DAF33F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8775" y="2164166"/>
            <a:ext cx="4172801" cy="2571119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9F9EBB9C-B240-4EE6-9AA5-D21CDCE9D782}"/>
              </a:ext>
            </a:extLst>
          </p:cNvPr>
          <p:cNvSpPr txBox="1"/>
          <p:nvPr/>
        </p:nvSpPr>
        <p:spPr>
          <a:xfrm>
            <a:off x="838200" y="2278516"/>
            <a:ext cx="1446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err="1"/>
              <a:t>TensorMask</a:t>
            </a:r>
            <a:endParaRPr lang="zh-CN" altLang="en-US" b="1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AF93AE7-082B-4BD0-9AF7-D0119FC991A3}"/>
              </a:ext>
            </a:extLst>
          </p:cNvPr>
          <p:cNvSpPr txBox="1"/>
          <p:nvPr/>
        </p:nvSpPr>
        <p:spPr>
          <a:xfrm>
            <a:off x="6262252" y="2206907"/>
            <a:ext cx="1277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err="1"/>
              <a:t>PolarMask</a:t>
            </a:r>
            <a:endParaRPr lang="zh-CN" altLang="en-US" b="1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B1D1355C-AB3F-4478-B53B-DBAAE251F9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0595" y="2164166"/>
            <a:ext cx="2686188" cy="2800494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B396EB87-D164-4D01-8BB5-99C1AD337C32}"/>
              </a:ext>
            </a:extLst>
          </p:cNvPr>
          <p:cNvSpPr/>
          <p:nvPr/>
        </p:nvSpPr>
        <p:spPr>
          <a:xfrm>
            <a:off x="838200" y="2887197"/>
            <a:ext cx="14318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err="1"/>
              <a:t>CenterMask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28391595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0F8CF038-D061-456A-B1FD-6168905F24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865" t="40099" r="8892" b="3490"/>
          <a:stretch/>
        </p:blipFill>
        <p:spPr>
          <a:xfrm>
            <a:off x="2259500" y="995992"/>
            <a:ext cx="4757057" cy="2041513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CD89C33B-B4F3-4847-B784-54056688E9EE}"/>
              </a:ext>
            </a:extLst>
          </p:cNvPr>
          <p:cNvSpPr/>
          <p:nvPr/>
        </p:nvSpPr>
        <p:spPr>
          <a:xfrm>
            <a:off x="772234" y="995992"/>
            <a:ext cx="10294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/>
              <a:t>YOLACT</a:t>
            </a:r>
            <a:endParaRPr lang="zh-CN" altLang="en-US" b="1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BA000A5-D6F8-461F-97F1-A6E48CF4B1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9500" y="3320143"/>
            <a:ext cx="2863997" cy="3003704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BFDE9082-7F55-47C0-AE51-72659B1D8C5C}"/>
              </a:ext>
            </a:extLst>
          </p:cNvPr>
          <p:cNvSpPr txBox="1"/>
          <p:nvPr/>
        </p:nvSpPr>
        <p:spPr>
          <a:xfrm>
            <a:off x="772234" y="3320143"/>
            <a:ext cx="771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SOLO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9839962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668760D5-4597-4A68-89D6-6A8A4368D7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914" b="59111"/>
          <a:stretch/>
        </p:blipFill>
        <p:spPr>
          <a:xfrm>
            <a:off x="2438400" y="0"/>
            <a:ext cx="7130143" cy="3130719"/>
          </a:xfrm>
          <a:prstGeom prst="rect">
            <a:avLst/>
          </a:prstGeom>
        </p:spPr>
      </p:pic>
      <p:sp>
        <p:nvSpPr>
          <p:cNvPr id="5" name="椭圆 4">
            <a:extLst>
              <a:ext uri="{FF2B5EF4-FFF2-40B4-BE49-F238E27FC236}">
                <a16:creationId xmlns:a16="http://schemas.microsoft.com/office/drawing/2014/main" id="{14E1A2F1-26BF-4239-BD49-D6305C6464E8}"/>
              </a:ext>
            </a:extLst>
          </p:cNvPr>
          <p:cNvSpPr>
            <a:spLocks noChangeAspect="1"/>
          </p:cNvSpPr>
          <p:nvPr/>
        </p:nvSpPr>
        <p:spPr>
          <a:xfrm>
            <a:off x="3941702" y="986051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E8441F4B-5AA9-4247-9A56-A23621DDA88F}"/>
              </a:ext>
            </a:extLst>
          </p:cNvPr>
          <p:cNvSpPr>
            <a:spLocks noChangeAspect="1"/>
          </p:cNvSpPr>
          <p:nvPr/>
        </p:nvSpPr>
        <p:spPr>
          <a:xfrm>
            <a:off x="3757715" y="1266679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E6746614-05B5-4374-B081-8693271E9D59}"/>
              </a:ext>
            </a:extLst>
          </p:cNvPr>
          <p:cNvSpPr>
            <a:spLocks noChangeAspect="1"/>
          </p:cNvSpPr>
          <p:nvPr/>
        </p:nvSpPr>
        <p:spPr>
          <a:xfrm>
            <a:off x="4103915" y="1170560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389A8636-1D42-4EE5-B0E7-3425D07886E3}"/>
              </a:ext>
            </a:extLst>
          </p:cNvPr>
          <p:cNvSpPr>
            <a:spLocks noChangeAspect="1"/>
          </p:cNvSpPr>
          <p:nvPr/>
        </p:nvSpPr>
        <p:spPr>
          <a:xfrm>
            <a:off x="4256315" y="1322960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BF444D37-CF19-4C77-A512-A0BE526E8D2D}"/>
              </a:ext>
            </a:extLst>
          </p:cNvPr>
          <p:cNvSpPr>
            <a:spLocks noChangeAspect="1"/>
          </p:cNvSpPr>
          <p:nvPr/>
        </p:nvSpPr>
        <p:spPr>
          <a:xfrm>
            <a:off x="4536430" y="1407903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9F21CCCC-6E15-4177-ACC6-36E67A8A0173}"/>
              </a:ext>
            </a:extLst>
          </p:cNvPr>
          <p:cNvSpPr>
            <a:spLocks noChangeAspect="1"/>
          </p:cNvSpPr>
          <p:nvPr/>
        </p:nvSpPr>
        <p:spPr>
          <a:xfrm>
            <a:off x="4561115" y="1627760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C8723ECC-BE87-4F14-A108-7647364BB172}"/>
              </a:ext>
            </a:extLst>
          </p:cNvPr>
          <p:cNvSpPr>
            <a:spLocks noChangeAspect="1"/>
          </p:cNvSpPr>
          <p:nvPr/>
        </p:nvSpPr>
        <p:spPr>
          <a:xfrm>
            <a:off x="4484529" y="2330974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519AD43B-4BE8-453A-BE88-A8B575D490F4}"/>
              </a:ext>
            </a:extLst>
          </p:cNvPr>
          <p:cNvSpPr>
            <a:spLocks noChangeAspect="1"/>
          </p:cNvSpPr>
          <p:nvPr/>
        </p:nvSpPr>
        <p:spPr>
          <a:xfrm>
            <a:off x="4865915" y="1932560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14976EAD-038C-43E9-ACA9-A6FDBCB67BAC}"/>
              </a:ext>
            </a:extLst>
          </p:cNvPr>
          <p:cNvSpPr>
            <a:spLocks noChangeAspect="1"/>
          </p:cNvSpPr>
          <p:nvPr/>
        </p:nvSpPr>
        <p:spPr>
          <a:xfrm>
            <a:off x="4926556" y="1166051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E296BC76-11CB-4F56-976B-DD8672C38F46}"/>
              </a:ext>
            </a:extLst>
          </p:cNvPr>
          <p:cNvSpPr>
            <a:spLocks noChangeAspect="1"/>
          </p:cNvSpPr>
          <p:nvPr/>
        </p:nvSpPr>
        <p:spPr>
          <a:xfrm>
            <a:off x="3505200" y="1018160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4D454267-AC78-49CD-B5A2-BDB4E8DBFE38}"/>
              </a:ext>
            </a:extLst>
          </p:cNvPr>
          <p:cNvSpPr>
            <a:spLocks noChangeAspect="1"/>
          </p:cNvSpPr>
          <p:nvPr/>
        </p:nvSpPr>
        <p:spPr>
          <a:xfrm>
            <a:off x="3526586" y="1462291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0F3936A8-8AFB-4D7E-A30D-FC530D0AF487}"/>
              </a:ext>
            </a:extLst>
          </p:cNvPr>
          <p:cNvSpPr>
            <a:spLocks noChangeAspect="1"/>
          </p:cNvSpPr>
          <p:nvPr/>
        </p:nvSpPr>
        <p:spPr>
          <a:xfrm>
            <a:off x="3709115" y="1842925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53518F94-1CEB-4E06-8299-8496F2CB98FA}"/>
              </a:ext>
            </a:extLst>
          </p:cNvPr>
          <p:cNvSpPr>
            <a:spLocks noChangeAspect="1"/>
          </p:cNvSpPr>
          <p:nvPr/>
        </p:nvSpPr>
        <p:spPr>
          <a:xfrm>
            <a:off x="3962400" y="1475360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636F2282-4623-4073-87CD-9C4BCD46DEBF}"/>
              </a:ext>
            </a:extLst>
          </p:cNvPr>
          <p:cNvSpPr>
            <a:spLocks noChangeAspect="1"/>
          </p:cNvSpPr>
          <p:nvPr/>
        </p:nvSpPr>
        <p:spPr>
          <a:xfrm>
            <a:off x="3679758" y="2396822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2C16A8B1-5D82-47B5-81EB-E0A2A367D43C}"/>
              </a:ext>
            </a:extLst>
          </p:cNvPr>
          <p:cNvSpPr>
            <a:spLocks noChangeAspect="1"/>
          </p:cNvSpPr>
          <p:nvPr/>
        </p:nvSpPr>
        <p:spPr>
          <a:xfrm>
            <a:off x="4267200" y="1780160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2EBC0A24-CBAD-405B-80F3-08C309C3FB67}"/>
              </a:ext>
            </a:extLst>
          </p:cNvPr>
          <p:cNvSpPr>
            <a:spLocks noChangeAspect="1"/>
          </p:cNvSpPr>
          <p:nvPr/>
        </p:nvSpPr>
        <p:spPr>
          <a:xfrm>
            <a:off x="4662000" y="1149519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77893548-8D30-46B7-B602-142000E6712D}"/>
              </a:ext>
            </a:extLst>
          </p:cNvPr>
          <p:cNvSpPr>
            <a:spLocks noChangeAspect="1"/>
          </p:cNvSpPr>
          <p:nvPr/>
        </p:nvSpPr>
        <p:spPr>
          <a:xfrm>
            <a:off x="4572000" y="2084960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462A77AF-BF16-4525-A32A-E0296A4B60DB}"/>
              </a:ext>
            </a:extLst>
          </p:cNvPr>
          <p:cNvSpPr>
            <a:spLocks noChangeAspect="1"/>
          </p:cNvSpPr>
          <p:nvPr/>
        </p:nvSpPr>
        <p:spPr>
          <a:xfrm>
            <a:off x="4724400" y="2237360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A0F9EA43-A239-4287-9930-062FCB602825}"/>
              </a:ext>
            </a:extLst>
          </p:cNvPr>
          <p:cNvSpPr>
            <a:spLocks noChangeAspect="1"/>
          </p:cNvSpPr>
          <p:nvPr/>
        </p:nvSpPr>
        <p:spPr>
          <a:xfrm>
            <a:off x="3635444" y="767403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D79041B4-BDB8-458A-A360-46A2ACC7B8E9}"/>
              </a:ext>
            </a:extLst>
          </p:cNvPr>
          <p:cNvSpPr>
            <a:spLocks noChangeAspect="1"/>
          </p:cNvSpPr>
          <p:nvPr/>
        </p:nvSpPr>
        <p:spPr>
          <a:xfrm>
            <a:off x="4103915" y="1170560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60484EB3-4EE5-4668-8982-503A2844C582}"/>
              </a:ext>
            </a:extLst>
          </p:cNvPr>
          <p:cNvSpPr>
            <a:spLocks noChangeAspect="1"/>
          </p:cNvSpPr>
          <p:nvPr/>
        </p:nvSpPr>
        <p:spPr>
          <a:xfrm>
            <a:off x="3836444" y="2073713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E81CCFA2-C218-4057-9F39-3B19B3F5C2EE}"/>
              </a:ext>
            </a:extLst>
          </p:cNvPr>
          <p:cNvSpPr>
            <a:spLocks noChangeAspect="1"/>
          </p:cNvSpPr>
          <p:nvPr/>
        </p:nvSpPr>
        <p:spPr>
          <a:xfrm>
            <a:off x="4550421" y="2640497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2B5109DE-F7A4-4003-977C-9F6B39187680}"/>
              </a:ext>
            </a:extLst>
          </p:cNvPr>
          <p:cNvSpPr>
            <a:spLocks noChangeAspect="1"/>
          </p:cNvSpPr>
          <p:nvPr/>
        </p:nvSpPr>
        <p:spPr>
          <a:xfrm>
            <a:off x="4256315" y="2107503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8" name="椭圆 27">
            <a:extLst>
              <a:ext uri="{FF2B5EF4-FFF2-40B4-BE49-F238E27FC236}">
                <a16:creationId xmlns:a16="http://schemas.microsoft.com/office/drawing/2014/main" id="{61829BBA-C588-41D0-B885-3A61064C6FD5}"/>
              </a:ext>
            </a:extLst>
          </p:cNvPr>
          <p:cNvSpPr>
            <a:spLocks noChangeAspect="1"/>
          </p:cNvSpPr>
          <p:nvPr/>
        </p:nvSpPr>
        <p:spPr>
          <a:xfrm>
            <a:off x="4070486" y="2008415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971EF243-113D-4644-867F-AB7A380C35F2}"/>
              </a:ext>
            </a:extLst>
          </p:cNvPr>
          <p:cNvSpPr>
            <a:spLocks noChangeAspect="1"/>
          </p:cNvSpPr>
          <p:nvPr/>
        </p:nvSpPr>
        <p:spPr>
          <a:xfrm>
            <a:off x="4509600" y="1887627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0" name="椭圆 29">
            <a:extLst>
              <a:ext uri="{FF2B5EF4-FFF2-40B4-BE49-F238E27FC236}">
                <a16:creationId xmlns:a16="http://schemas.microsoft.com/office/drawing/2014/main" id="{E27BADAB-764F-48A6-A830-F97684F5F0F6}"/>
              </a:ext>
            </a:extLst>
          </p:cNvPr>
          <p:cNvSpPr>
            <a:spLocks noChangeAspect="1"/>
          </p:cNvSpPr>
          <p:nvPr/>
        </p:nvSpPr>
        <p:spPr>
          <a:xfrm>
            <a:off x="3799115" y="2685502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1" name="椭圆 30">
            <a:extLst>
              <a:ext uri="{FF2B5EF4-FFF2-40B4-BE49-F238E27FC236}">
                <a16:creationId xmlns:a16="http://schemas.microsoft.com/office/drawing/2014/main" id="{C20710EC-5210-4CAE-BE65-9FBCE07B5EE7}"/>
              </a:ext>
            </a:extLst>
          </p:cNvPr>
          <p:cNvSpPr>
            <a:spLocks noChangeAspect="1"/>
          </p:cNvSpPr>
          <p:nvPr/>
        </p:nvSpPr>
        <p:spPr>
          <a:xfrm>
            <a:off x="4166315" y="2678211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2" name="椭圆 31">
            <a:extLst>
              <a:ext uri="{FF2B5EF4-FFF2-40B4-BE49-F238E27FC236}">
                <a16:creationId xmlns:a16="http://schemas.microsoft.com/office/drawing/2014/main" id="{6499D7F7-A16C-4BDA-B396-4D29E07AA055}"/>
              </a:ext>
            </a:extLst>
          </p:cNvPr>
          <p:cNvSpPr>
            <a:spLocks noChangeAspect="1"/>
          </p:cNvSpPr>
          <p:nvPr/>
        </p:nvSpPr>
        <p:spPr>
          <a:xfrm>
            <a:off x="4228715" y="854874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6AB0E7D7-2B7D-4973-9788-E4DEFBCC99C5}"/>
              </a:ext>
            </a:extLst>
          </p:cNvPr>
          <p:cNvSpPr>
            <a:spLocks noChangeAspect="1"/>
          </p:cNvSpPr>
          <p:nvPr/>
        </p:nvSpPr>
        <p:spPr>
          <a:xfrm>
            <a:off x="3875316" y="1804440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4" name="椭圆 33">
            <a:extLst>
              <a:ext uri="{FF2B5EF4-FFF2-40B4-BE49-F238E27FC236}">
                <a16:creationId xmlns:a16="http://schemas.microsoft.com/office/drawing/2014/main" id="{AC3136A6-33AE-4CF1-A2AF-EF98ECA8DAD3}"/>
              </a:ext>
            </a:extLst>
          </p:cNvPr>
          <p:cNvSpPr>
            <a:spLocks noChangeAspect="1"/>
          </p:cNvSpPr>
          <p:nvPr/>
        </p:nvSpPr>
        <p:spPr>
          <a:xfrm>
            <a:off x="4245430" y="2400646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5" name="椭圆 34">
            <a:extLst>
              <a:ext uri="{FF2B5EF4-FFF2-40B4-BE49-F238E27FC236}">
                <a16:creationId xmlns:a16="http://schemas.microsoft.com/office/drawing/2014/main" id="{94105E6B-A269-4D06-86DD-6EEC68515E10}"/>
              </a:ext>
            </a:extLst>
          </p:cNvPr>
          <p:cNvSpPr>
            <a:spLocks noChangeAspect="1"/>
          </p:cNvSpPr>
          <p:nvPr/>
        </p:nvSpPr>
        <p:spPr>
          <a:xfrm>
            <a:off x="4016444" y="2262732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6" name="椭圆 35">
            <a:extLst>
              <a:ext uri="{FF2B5EF4-FFF2-40B4-BE49-F238E27FC236}">
                <a16:creationId xmlns:a16="http://schemas.microsoft.com/office/drawing/2014/main" id="{83032169-53E4-403A-BB51-B6EE07FAB081}"/>
              </a:ext>
            </a:extLst>
          </p:cNvPr>
          <p:cNvSpPr>
            <a:spLocks noChangeAspect="1"/>
          </p:cNvSpPr>
          <p:nvPr/>
        </p:nvSpPr>
        <p:spPr>
          <a:xfrm>
            <a:off x="4397444" y="1126969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id="{CDE8F956-1460-4A62-9439-A1B273E6A262}"/>
              </a:ext>
            </a:extLst>
          </p:cNvPr>
          <p:cNvSpPr>
            <a:spLocks noChangeAspect="1"/>
          </p:cNvSpPr>
          <p:nvPr/>
        </p:nvSpPr>
        <p:spPr>
          <a:xfrm>
            <a:off x="4865915" y="2341119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8" name="椭圆 37">
            <a:extLst>
              <a:ext uri="{FF2B5EF4-FFF2-40B4-BE49-F238E27FC236}">
                <a16:creationId xmlns:a16="http://schemas.microsoft.com/office/drawing/2014/main" id="{1A2FFB99-D685-4A6C-AC47-522F821B998B}"/>
              </a:ext>
            </a:extLst>
          </p:cNvPr>
          <p:cNvSpPr>
            <a:spLocks noChangeAspect="1"/>
          </p:cNvSpPr>
          <p:nvPr/>
        </p:nvSpPr>
        <p:spPr>
          <a:xfrm>
            <a:off x="4016444" y="2747837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9" name="椭圆 38">
            <a:extLst>
              <a:ext uri="{FF2B5EF4-FFF2-40B4-BE49-F238E27FC236}">
                <a16:creationId xmlns:a16="http://schemas.microsoft.com/office/drawing/2014/main" id="{FD0A0F57-E8E9-47E0-BC60-68D3D3F68A5F}"/>
              </a:ext>
            </a:extLst>
          </p:cNvPr>
          <p:cNvSpPr>
            <a:spLocks noChangeAspect="1"/>
          </p:cNvSpPr>
          <p:nvPr/>
        </p:nvSpPr>
        <p:spPr>
          <a:xfrm>
            <a:off x="4825287" y="819303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0" name="椭圆 39">
            <a:extLst>
              <a:ext uri="{FF2B5EF4-FFF2-40B4-BE49-F238E27FC236}">
                <a16:creationId xmlns:a16="http://schemas.microsoft.com/office/drawing/2014/main" id="{9E0ABA47-E455-4CA0-ADA2-3425C6FFA7C8}"/>
              </a:ext>
            </a:extLst>
          </p:cNvPr>
          <p:cNvSpPr>
            <a:spLocks noChangeAspect="1"/>
          </p:cNvSpPr>
          <p:nvPr/>
        </p:nvSpPr>
        <p:spPr>
          <a:xfrm>
            <a:off x="3902915" y="2493520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1" name="箭头: 右 40">
            <a:extLst>
              <a:ext uri="{FF2B5EF4-FFF2-40B4-BE49-F238E27FC236}">
                <a16:creationId xmlns:a16="http://schemas.microsoft.com/office/drawing/2014/main" id="{E7D38C7F-2662-4F2C-A3FD-E801B92AF786}"/>
              </a:ext>
            </a:extLst>
          </p:cNvPr>
          <p:cNvSpPr/>
          <p:nvPr/>
        </p:nvSpPr>
        <p:spPr>
          <a:xfrm>
            <a:off x="5453742" y="1451446"/>
            <a:ext cx="1099457" cy="4253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D46839F3-1FE2-4E51-940C-C90CD0CC8DF3}"/>
              </a:ext>
            </a:extLst>
          </p:cNvPr>
          <p:cNvSpPr txBox="1"/>
          <p:nvPr/>
        </p:nvSpPr>
        <p:spPr>
          <a:xfrm>
            <a:off x="5671458" y="854874"/>
            <a:ext cx="3674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?</a:t>
            </a:r>
            <a:endParaRPr lang="zh-CN" altLang="en-US" sz="3200" b="1" dirty="0"/>
          </a:p>
        </p:txBody>
      </p:sp>
      <p:pic>
        <p:nvPicPr>
          <p:cNvPr id="43" name="图片 42">
            <a:extLst>
              <a:ext uri="{FF2B5EF4-FFF2-40B4-BE49-F238E27FC236}">
                <a16:creationId xmlns:a16="http://schemas.microsoft.com/office/drawing/2014/main" id="{DA01E204-00E2-4187-8A66-BD77AA6CD0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r="59472" b="59111"/>
          <a:stretch/>
        </p:blipFill>
        <p:spPr>
          <a:xfrm>
            <a:off x="1179344" y="3348297"/>
            <a:ext cx="2976472" cy="3130719"/>
          </a:xfrm>
          <a:prstGeom prst="rect">
            <a:avLst/>
          </a:prstGeom>
        </p:spPr>
      </p:pic>
      <p:sp>
        <p:nvSpPr>
          <p:cNvPr id="44" name="椭圆 43">
            <a:extLst>
              <a:ext uri="{FF2B5EF4-FFF2-40B4-BE49-F238E27FC236}">
                <a16:creationId xmlns:a16="http://schemas.microsoft.com/office/drawing/2014/main" id="{B3A5EF71-2D3F-489F-8159-BF0678A9947A}"/>
              </a:ext>
            </a:extLst>
          </p:cNvPr>
          <p:cNvSpPr>
            <a:spLocks noChangeAspect="1"/>
          </p:cNvSpPr>
          <p:nvPr/>
        </p:nvSpPr>
        <p:spPr>
          <a:xfrm>
            <a:off x="2682645" y="4334348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5" name="椭圆 44">
            <a:extLst>
              <a:ext uri="{FF2B5EF4-FFF2-40B4-BE49-F238E27FC236}">
                <a16:creationId xmlns:a16="http://schemas.microsoft.com/office/drawing/2014/main" id="{07797B90-6EF0-42FD-BEA2-D13FC633DFE0}"/>
              </a:ext>
            </a:extLst>
          </p:cNvPr>
          <p:cNvSpPr>
            <a:spLocks noChangeAspect="1"/>
          </p:cNvSpPr>
          <p:nvPr/>
        </p:nvSpPr>
        <p:spPr>
          <a:xfrm>
            <a:off x="2498658" y="4614976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6" name="椭圆 45">
            <a:extLst>
              <a:ext uri="{FF2B5EF4-FFF2-40B4-BE49-F238E27FC236}">
                <a16:creationId xmlns:a16="http://schemas.microsoft.com/office/drawing/2014/main" id="{9553F99D-0083-4587-B470-735A25C5EA45}"/>
              </a:ext>
            </a:extLst>
          </p:cNvPr>
          <p:cNvSpPr>
            <a:spLocks noChangeAspect="1"/>
          </p:cNvSpPr>
          <p:nvPr/>
        </p:nvSpPr>
        <p:spPr>
          <a:xfrm>
            <a:off x="2844858" y="4518857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7" name="椭圆 46">
            <a:extLst>
              <a:ext uri="{FF2B5EF4-FFF2-40B4-BE49-F238E27FC236}">
                <a16:creationId xmlns:a16="http://schemas.microsoft.com/office/drawing/2014/main" id="{BB0EEC34-9294-4D8E-AB2B-E20DEB3B9495}"/>
              </a:ext>
            </a:extLst>
          </p:cNvPr>
          <p:cNvSpPr>
            <a:spLocks noChangeAspect="1"/>
          </p:cNvSpPr>
          <p:nvPr/>
        </p:nvSpPr>
        <p:spPr>
          <a:xfrm>
            <a:off x="2997258" y="4671257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8" name="椭圆 47">
            <a:extLst>
              <a:ext uri="{FF2B5EF4-FFF2-40B4-BE49-F238E27FC236}">
                <a16:creationId xmlns:a16="http://schemas.microsoft.com/office/drawing/2014/main" id="{BEDE8BAD-9C0A-4AE8-BBCC-34C13951B131}"/>
              </a:ext>
            </a:extLst>
          </p:cNvPr>
          <p:cNvSpPr>
            <a:spLocks noChangeAspect="1"/>
          </p:cNvSpPr>
          <p:nvPr/>
        </p:nvSpPr>
        <p:spPr>
          <a:xfrm>
            <a:off x="3277373" y="4756200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9" name="椭圆 48">
            <a:extLst>
              <a:ext uri="{FF2B5EF4-FFF2-40B4-BE49-F238E27FC236}">
                <a16:creationId xmlns:a16="http://schemas.microsoft.com/office/drawing/2014/main" id="{36BF3233-7DC8-477E-B965-590F74A651DD}"/>
              </a:ext>
            </a:extLst>
          </p:cNvPr>
          <p:cNvSpPr>
            <a:spLocks noChangeAspect="1"/>
          </p:cNvSpPr>
          <p:nvPr/>
        </p:nvSpPr>
        <p:spPr>
          <a:xfrm>
            <a:off x="3302058" y="4976057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0" name="椭圆 49">
            <a:extLst>
              <a:ext uri="{FF2B5EF4-FFF2-40B4-BE49-F238E27FC236}">
                <a16:creationId xmlns:a16="http://schemas.microsoft.com/office/drawing/2014/main" id="{B1CFEB85-AFB4-4548-8062-7A9E5AD9EAA3}"/>
              </a:ext>
            </a:extLst>
          </p:cNvPr>
          <p:cNvSpPr>
            <a:spLocks noChangeAspect="1"/>
          </p:cNvSpPr>
          <p:nvPr/>
        </p:nvSpPr>
        <p:spPr>
          <a:xfrm>
            <a:off x="3225472" y="5679271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1" name="椭圆 50">
            <a:extLst>
              <a:ext uri="{FF2B5EF4-FFF2-40B4-BE49-F238E27FC236}">
                <a16:creationId xmlns:a16="http://schemas.microsoft.com/office/drawing/2014/main" id="{91001B61-B1A4-494D-9498-2C9F87F42CD8}"/>
              </a:ext>
            </a:extLst>
          </p:cNvPr>
          <p:cNvSpPr>
            <a:spLocks noChangeAspect="1"/>
          </p:cNvSpPr>
          <p:nvPr/>
        </p:nvSpPr>
        <p:spPr>
          <a:xfrm>
            <a:off x="3606858" y="5280857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2" name="椭圆 51">
            <a:extLst>
              <a:ext uri="{FF2B5EF4-FFF2-40B4-BE49-F238E27FC236}">
                <a16:creationId xmlns:a16="http://schemas.microsoft.com/office/drawing/2014/main" id="{E4D2B220-2C8D-4F74-9E55-7FAC7B6D8976}"/>
              </a:ext>
            </a:extLst>
          </p:cNvPr>
          <p:cNvSpPr>
            <a:spLocks noChangeAspect="1"/>
          </p:cNvSpPr>
          <p:nvPr/>
        </p:nvSpPr>
        <p:spPr>
          <a:xfrm>
            <a:off x="3667499" y="4514348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3" name="椭圆 52">
            <a:extLst>
              <a:ext uri="{FF2B5EF4-FFF2-40B4-BE49-F238E27FC236}">
                <a16:creationId xmlns:a16="http://schemas.microsoft.com/office/drawing/2014/main" id="{E2D2F24D-C887-41D7-8C06-A962A12AF47E}"/>
              </a:ext>
            </a:extLst>
          </p:cNvPr>
          <p:cNvSpPr>
            <a:spLocks noChangeAspect="1"/>
          </p:cNvSpPr>
          <p:nvPr/>
        </p:nvSpPr>
        <p:spPr>
          <a:xfrm>
            <a:off x="2246143" y="4366457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4" name="椭圆 53">
            <a:extLst>
              <a:ext uri="{FF2B5EF4-FFF2-40B4-BE49-F238E27FC236}">
                <a16:creationId xmlns:a16="http://schemas.microsoft.com/office/drawing/2014/main" id="{44A46BD2-45FF-4D86-ADCD-008492A745A9}"/>
              </a:ext>
            </a:extLst>
          </p:cNvPr>
          <p:cNvSpPr>
            <a:spLocks noChangeAspect="1"/>
          </p:cNvSpPr>
          <p:nvPr/>
        </p:nvSpPr>
        <p:spPr>
          <a:xfrm>
            <a:off x="2267529" y="4810588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5" name="椭圆 54">
            <a:extLst>
              <a:ext uri="{FF2B5EF4-FFF2-40B4-BE49-F238E27FC236}">
                <a16:creationId xmlns:a16="http://schemas.microsoft.com/office/drawing/2014/main" id="{CF3552AF-8E77-470C-AEAE-7703D92D5BF0}"/>
              </a:ext>
            </a:extLst>
          </p:cNvPr>
          <p:cNvSpPr>
            <a:spLocks noChangeAspect="1"/>
          </p:cNvSpPr>
          <p:nvPr/>
        </p:nvSpPr>
        <p:spPr>
          <a:xfrm>
            <a:off x="2450058" y="5191222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6" name="椭圆 55">
            <a:extLst>
              <a:ext uri="{FF2B5EF4-FFF2-40B4-BE49-F238E27FC236}">
                <a16:creationId xmlns:a16="http://schemas.microsoft.com/office/drawing/2014/main" id="{DE2CDEBE-B8FB-4186-9729-0FC00820E4E6}"/>
              </a:ext>
            </a:extLst>
          </p:cNvPr>
          <p:cNvSpPr>
            <a:spLocks noChangeAspect="1"/>
          </p:cNvSpPr>
          <p:nvPr/>
        </p:nvSpPr>
        <p:spPr>
          <a:xfrm>
            <a:off x="2703343" y="4823657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7" name="椭圆 56">
            <a:extLst>
              <a:ext uri="{FF2B5EF4-FFF2-40B4-BE49-F238E27FC236}">
                <a16:creationId xmlns:a16="http://schemas.microsoft.com/office/drawing/2014/main" id="{E7AD4348-4BA7-4C91-A734-97039B939437}"/>
              </a:ext>
            </a:extLst>
          </p:cNvPr>
          <p:cNvSpPr>
            <a:spLocks noChangeAspect="1"/>
          </p:cNvSpPr>
          <p:nvPr/>
        </p:nvSpPr>
        <p:spPr>
          <a:xfrm>
            <a:off x="2420701" y="5745119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8" name="椭圆 57">
            <a:extLst>
              <a:ext uri="{FF2B5EF4-FFF2-40B4-BE49-F238E27FC236}">
                <a16:creationId xmlns:a16="http://schemas.microsoft.com/office/drawing/2014/main" id="{82B38488-9299-4472-9692-C751A03DC866}"/>
              </a:ext>
            </a:extLst>
          </p:cNvPr>
          <p:cNvSpPr>
            <a:spLocks noChangeAspect="1"/>
          </p:cNvSpPr>
          <p:nvPr/>
        </p:nvSpPr>
        <p:spPr>
          <a:xfrm>
            <a:off x="3008143" y="5128457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9" name="椭圆 58">
            <a:extLst>
              <a:ext uri="{FF2B5EF4-FFF2-40B4-BE49-F238E27FC236}">
                <a16:creationId xmlns:a16="http://schemas.microsoft.com/office/drawing/2014/main" id="{031B13C4-32AD-4B41-AB48-D5D995E01A8B}"/>
              </a:ext>
            </a:extLst>
          </p:cNvPr>
          <p:cNvSpPr>
            <a:spLocks noChangeAspect="1"/>
          </p:cNvSpPr>
          <p:nvPr/>
        </p:nvSpPr>
        <p:spPr>
          <a:xfrm>
            <a:off x="3402943" y="4497816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0" name="椭圆 59">
            <a:extLst>
              <a:ext uri="{FF2B5EF4-FFF2-40B4-BE49-F238E27FC236}">
                <a16:creationId xmlns:a16="http://schemas.microsoft.com/office/drawing/2014/main" id="{1898AC98-2940-4178-B5DB-3E7A41B64CEC}"/>
              </a:ext>
            </a:extLst>
          </p:cNvPr>
          <p:cNvSpPr>
            <a:spLocks noChangeAspect="1"/>
          </p:cNvSpPr>
          <p:nvPr/>
        </p:nvSpPr>
        <p:spPr>
          <a:xfrm>
            <a:off x="3312943" y="5433257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1" name="椭圆 60">
            <a:extLst>
              <a:ext uri="{FF2B5EF4-FFF2-40B4-BE49-F238E27FC236}">
                <a16:creationId xmlns:a16="http://schemas.microsoft.com/office/drawing/2014/main" id="{C7A0B81F-70F3-4352-A695-B326834BDED9}"/>
              </a:ext>
            </a:extLst>
          </p:cNvPr>
          <p:cNvSpPr>
            <a:spLocks noChangeAspect="1"/>
          </p:cNvSpPr>
          <p:nvPr/>
        </p:nvSpPr>
        <p:spPr>
          <a:xfrm>
            <a:off x="3465343" y="5585657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2" name="椭圆 61">
            <a:extLst>
              <a:ext uri="{FF2B5EF4-FFF2-40B4-BE49-F238E27FC236}">
                <a16:creationId xmlns:a16="http://schemas.microsoft.com/office/drawing/2014/main" id="{C455D58A-E4AD-4F99-8DFD-EF7DD15FFF76}"/>
              </a:ext>
            </a:extLst>
          </p:cNvPr>
          <p:cNvSpPr>
            <a:spLocks noChangeAspect="1"/>
          </p:cNvSpPr>
          <p:nvPr/>
        </p:nvSpPr>
        <p:spPr>
          <a:xfrm>
            <a:off x="2376387" y="4115700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3" name="椭圆 62">
            <a:extLst>
              <a:ext uri="{FF2B5EF4-FFF2-40B4-BE49-F238E27FC236}">
                <a16:creationId xmlns:a16="http://schemas.microsoft.com/office/drawing/2014/main" id="{000480F6-CBC8-45DE-BCBD-BF72995A4288}"/>
              </a:ext>
            </a:extLst>
          </p:cNvPr>
          <p:cNvSpPr>
            <a:spLocks noChangeAspect="1"/>
          </p:cNvSpPr>
          <p:nvPr/>
        </p:nvSpPr>
        <p:spPr>
          <a:xfrm>
            <a:off x="2844858" y="4518857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4" name="椭圆 63">
            <a:extLst>
              <a:ext uri="{FF2B5EF4-FFF2-40B4-BE49-F238E27FC236}">
                <a16:creationId xmlns:a16="http://schemas.microsoft.com/office/drawing/2014/main" id="{D220AFF5-524A-4C80-9645-5F248915B019}"/>
              </a:ext>
            </a:extLst>
          </p:cNvPr>
          <p:cNvSpPr>
            <a:spLocks noChangeAspect="1"/>
          </p:cNvSpPr>
          <p:nvPr/>
        </p:nvSpPr>
        <p:spPr>
          <a:xfrm>
            <a:off x="2577387" y="5422010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5" name="椭圆 64">
            <a:extLst>
              <a:ext uri="{FF2B5EF4-FFF2-40B4-BE49-F238E27FC236}">
                <a16:creationId xmlns:a16="http://schemas.microsoft.com/office/drawing/2014/main" id="{8A9B1A82-0906-4354-98E4-0296E06F5E72}"/>
              </a:ext>
            </a:extLst>
          </p:cNvPr>
          <p:cNvSpPr>
            <a:spLocks noChangeAspect="1"/>
          </p:cNvSpPr>
          <p:nvPr/>
        </p:nvSpPr>
        <p:spPr>
          <a:xfrm>
            <a:off x="3291364" y="5988794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6" name="椭圆 65">
            <a:extLst>
              <a:ext uri="{FF2B5EF4-FFF2-40B4-BE49-F238E27FC236}">
                <a16:creationId xmlns:a16="http://schemas.microsoft.com/office/drawing/2014/main" id="{6841882F-7867-4FDC-88C0-9004A42D3A93}"/>
              </a:ext>
            </a:extLst>
          </p:cNvPr>
          <p:cNvSpPr>
            <a:spLocks noChangeAspect="1"/>
          </p:cNvSpPr>
          <p:nvPr/>
        </p:nvSpPr>
        <p:spPr>
          <a:xfrm>
            <a:off x="2997258" y="5455800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7" name="椭圆 66">
            <a:extLst>
              <a:ext uri="{FF2B5EF4-FFF2-40B4-BE49-F238E27FC236}">
                <a16:creationId xmlns:a16="http://schemas.microsoft.com/office/drawing/2014/main" id="{B300BF27-54C1-461D-81F9-1A632451323B}"/>
              </a:ext>
            </a:extLst>
          </p:cNvPr>
          <p:cNvSpPr>
            <a:spLocks noChangeAspect="1"/>
          </p:cNvSpPr>
          <p:nvPr/>
        </p:nvSpPr>
        <p:spPr>
          <a:xfrm>
            <a:off x="2811429" y="5356712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8" name="椭圆 67">
            <a:extLst>
              <a:ext uri="{FF2B5EF4-FFF2-40B4-BE49-F238E27FC236}">
                <a16:creationId xmlns:a16="http://schemas.microsoft.com/office/drawing/2014/main" id="{830D0249-AE67-4235-B7A8-4AB4C8BB8542}"/>
              </a:ext>
            </a:extLst>
          </p:cNvPr>
          <p:cNvSpPr>
            <a:spLocks noChangeAspect="1"/>
          </p:cNvSpPr>
          <p:nvPr/>
        </p:nvSpPr>
        <p:spPr>
          <a:xfrm>
            <a:off x="3250543" y="5235924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9" name="椭圆 68">
            <a:extLst>
              <a:ext uri="{FF2B5EF4-FFF2-40B4-BE49-F238E27FC236}">
                <a16:creationId xmlns:a16="http://schemas.microsoft.com/office/drawing/2014/main" id="{559EFBB7-8764-4DFE-8D67-C325DB7639C0}"/>
              </a:ext>
            </a:extLst>
          </p:cNvPr>
          <p:cNvSpPr>
            <a:spLocks noChangeAspect="1"/>
          </p:cNvSpPr>
          <p:nvPr/>
        </p:nvSpPr>
        <p:spPr>
          <a:xfrm>
            <a:off x="2540058" y="6033799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0" name="椭圆 69">
            <a:extLst>
              <a:ext uri="{FF2B5EF4-FFF2-40B4-BE49-F238E27FC236}">
                <a16:creationId xmlns:a16="http://schemas.microsoft.com/office/drawing/2014/main" id="{0F74FC7F-D85B-4214-9B36-60FFE18EA9FD}"/>
              </a:ext>
            </a:extLst>
          </p:cNvPr>
          <p:cNvSpPr>
            <a:spLocks noChangeAspect="1"/>
          </p:cNvSpPr>
          <p:nvPr/>
        </p:nvSpPr>
        <p:spPr>
          <a:xfrm>
            <a:off x="2907258" y="6026508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1" name="椭圆 70">
            <a:extLst>
              <a:ext uri="{FF2B5EF4-FFF2-40B4-BE49-F238E27FC236}">
                <a16:creationId xmlns:a16="http://schemas.microsoft.com/office/drawing/2014/main" id="{0C9A7F1B-FB58-4189-A45B-736C55156753}"/>
              </a:ext>
            </a:extLst>
          </p:cNvPr>
          <p:cNvSpPr>
            <a:spLocks noChangeAspect="1"/>
          </p:cNvSpPr>
          <p:nvPr/>
        </p:nvSpPr>
        <p:spPr>
          <a:xfrm>
            <a:off x="2969658" y="4203171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2" name="椭圆 71">
            <a:extLst>
              <a:ext uri="{FF2B5EF4-FFF2-40B4-BE49-F238E27FC236}">
                <a16:creationId xmlns:a16="http://schemas.microsoft.com/office/drawing/2014/main" id="{558E118D-EF81-4F15-B99D-D1F06BCB9C7D}"/>
              </a:ext>
            </a:extLst>
          </p:cNvPr>
          <p:cNvSpPr>
            <a:spLocks noChangeAspect="1"/>
          </p:cNvSpPr>
          <p:nvPr/>
        </p:nvSpPr>
        <p:spPr>
          <a:xfrm>
            <a:off x="2616259" y="5152737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3" name="椭圆 72">
            <a:extLst>
              <a:ext uri="{FF2B5EF4-FFF2-40B4-BE49-F238E27FC236}">
                <a16:creationId xmlns:a16="http://schemas.microsoft.com/office/drawing/2014/main" id="{0CACBB25-E876-4307-B0D3-E4443FEC7B92}"/>
              </a:ext>
            </a:extLst>
          </p:cNvPr>
          <p:cNvSpPr>
            <a:spLocks noChangeAspect="1"/>
          </p:cNvSpPr>
          <p:nvPr/>
        </p:nvSpPr>
        <p:spPr>
          <a:xfrm>
            <a:off x="2986373" y="5748943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4" name="椭圆 73">
            <a:extLst>
              <a:ext uri="{FF2B5EF4-FFF2-40B4-BE49-F238E27FC236}">
                <a16:creationId xmlns:a16="http://schemas.microsoft.com/office/drawing/2014/main" id="{0E726345-CBB5-4593-9139-7A2E4D886F39}"/>
              </a:ext>
            </a:extLst>
          </p:cNvPr>
          <p:cNvSpPr>
            <a:spLocks noChangeAspect="1"/>
          </p:cNvSpPr>
          <p:nvPr/>
        </p:nvSpPr>
        <p:spPr>
          <a:xfrm>
            <a:off x="2757387" y="5611029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5" name="椭圆 74">
            <a:extLst>
              <a:ext uri="{FF2B5EF4-FFF2-40B4-BE49-F238E27FC236}">
                <a16:creationId xmlns:a16="http://schemas.microsoft.com/office/drawing/2014/main" id="{CE636308-B820-4FC9-9AB8-396BC811194B}"/>
              </a:ext>
            </a:extLst>
          </p:cNvPr>
          <p:cNvSpPr>
            <a:spLocks noChangeAspect="1"/>
          </p:cNvSpPr>
          <p:nvPr/>
        </p:nvSpPr>
        <p:spPr>
          <a:xfrm>
            <a:off x="3138387" y="4475266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6" name="椭圆 75">
            <a:extLst>
              <a:ext uri="{FF2B5EF4-FFF2-40B4-BE49-F238E27FC236}">
                <a16:creationId xmlns:a16="http://schemas.microsoft.com/office/drawing/2014/main" id="{30C69217-4DAB-460C-9E99-CF6E3D2D7620}"/>
              </a:ext>
            </a:extLst>
          </p:cNvPr>
          <p:cNvSpPr>
            <a:spLocks noChangeAspect="1"/>
          </p:cNvSpPr>
          <p:nvPr/>
        </p:nvSpPr>
        <p:spPr>
          <a:xfrm>
            <a:off x="3606858" y="5689416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7" name="椭圆 76">
            <a:extLst>
              <a:ext uri="{FF2B5EF4-FFF2-40B4-BE49-F238E27FC236}">
                <a16:creationId xmlns:a16="http://schemas.microsoft.com/office/drawing/2014/main" id="{6F43F14E-BAC4-4174-9E44-C3BBC4954B21}"/>
              </a:ext>
            </a:extLst>
          </p:cNvPr>
          <p:cNvSpPr>
            <a:spLocks noChangeAspect="1"/>
          </p:cNvSpPr>
          <p:nvPr/>
        </p:nvSpPr>
        <p:spPr>
          <a:xfrm>
            <a:off x="2757387" y="6096134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8" name="椭圆 77">
            <a:extLst>
              <a:ext uri="{FF2B5EF4-FFF2-40B4-BE49-F238E27FC236}">
                <a16:creationId xmlns:a16="http://schemas.microsoft.com/office/drawing/2014/main" id="{A4F5F807-A4AD-4440-BA86-A8C195703A61}"/>
              </a:ext>
            </a:extLst>
          </p:cNvPr>
          <p:cNvSpPr>
            <a:spLocks noChangeAspect="1"/>
          </p:cNvSpPr>
          <p:nvPr/>
        </p:nvSpPr>
        <p:spPr>
          <a:xfrm>
            <a:off x="3566230" y="4167600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9" name="椭圆 78">
            <a:extLst>
              <a:ext uri="{FF2B5EF4-FFF2-40B4-BE49-F238E27FC236}">
                <a16:creationId xmlns:a16="http://schemas.microsoft.com/office/drawing/2014/main" id="{8E12C36F-A376-4BB0-B24E-CDECEA4EB361}"/>
              </a:ext>
            </a:extLst>
          </p:cNvPr>
          <p:cNvSpPr>
            <a:spLocks noChangeAspect="1"/>
          </p:cNvSpPr>
          <p:nvPr/>
        </p:nvSpPr>
        <p:spPr>
          <a:xfrm>
            <a:off x="2643858" y="5841817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82" name="图片 81">
            <a:extLst>
              <a:ext uri="{FF2B5EF4-FFF2-40B4-BE49-F238E27FC236}">
                <a16:creationId xmlns:a16="http://schemas.microsoft.com/office/drawing/2014/main" id="{87BA0E8A-0B73-491D-93E6-5A29C789B9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r="59472" b="59111"/>
          <a:stretch/>
        </p:blipFill>
        <p:spPr>
          <a:xfrm>
            <a:off x="7410644" y="3393758"/>
            <a:ext cx="2976472" cy="3130719"/>
          </a:xfrm>
          <a:prstGeom prst="rect">
            <a:avLst/>
          </a:prstGeom>
        </p:spPr>
      </p:pic>
      <p:sp>
        <p:nvSpPr>
          <p:cNvPr id="87" name="椭圆 86">
            <a:extLst>
              <a:ext uri="{FF2B5EF4-FFF2-40B4-BE49-F238E27FC236}">
                <a16:creationId xmlns:a16="http://schemas.microsoft.com/office/drawing/2014/main" id="{F88FFE51-5D2D-4318-84EB-087797A837E8}"/>
              </a:ext>
            </a:extLst>
          </p:cNvPr>
          <p:cNvSpPr>
            <a:spLocks noChangeAspect="1"/>
          </p:cNvSpPr>
          <p:nvPr/>
        </p:nvSpPr>
        <p:spPr>
          <a:xfrm>
            <a:off x="9508673" y="4801661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8" name="椭圆 87">
            <a:extLst>
              <a:ext uri="{FF2B5EF4-FFF2-40B4-BE49-F238E27FC236}">
                <a16:creationId xmlns:a16="http://schemas.microsoft.com/office/drawing/2014/main" id="{16602E9A-451A-4058-A32A-2D092FE112A1}"/>
              </a:ext>
            </a:extLst>
          </p:cNvPr>
          <p:cNvSpPr>
            <a:spLocks noChangeAspect="1"/>
          </p:cNvSpPr>
          <p:nvPr/>
        </p:nvSpPr>
        <p:spPr>
          <a:xfrm>
            <a:off x="9533358" y="5021518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0" name="椭圆 89">
            <a:extLst>
              <a:ext uri="{FF2B5EF4-FFF2-40B4-BE49-F238E27FC236}">
                <a16:creationId xmlns:a16="http://schemas.microsoft.com/office/drawing/2014/main" id="{1204BB49-64CC-4C01-9935-05C2E1826BEC}"/>
              </a:ext>
            </a:extLst>
          </p:cNvPr>
          <p:cNvSpPr>
            <a:spLocks noChangeAspect="1"/>
          </p:cNvSpPr>
          <p:nvPr/>
        </p:nvSpPr>
        <p:spPr>
          <a:xfrm>
            <a:off x="9838158" y="5326318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1" name="椭圆 90">
            <a:extLst>
              <a:ext uri="{FF2B5EF4-FFF2-40B4-BE49-F238E27FC236}">
                <a16:creationId xmlns:a16="http://schemas.microsoft.com/office/drawing/2014/main" id="{79242C88-6D0C-4075-8712-473866345751}"/>
              </a:ext>
            </a:extLst>
          </p:cNvPr>
          <p:cNvSpPr>
            <a:spLocks noChangeAspect="1"/>
          </p:cNvSpPr>
          <p:nvPr/>
        </p:nvSpPr>
        <p:spPr>
          <a:xfrm>
            <a:off x="9898799" y="4559809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2" name="椭圆 91">
            <a:extLst>
              <a:ext uri="{FF2B5EF4-FFF2-40B4-BE49-F238E27FC236}">
                <a16:creationId xmlns:a16="http://schemas.microsoft.com/office/drawing/2014/main" id="{7C5D4D4E-6D49-4392-A718-1E73C9430B9B}"/>
              </a:ext>
            </a:extLst>
          </p:cNvPr>
          <p:cNvSpPr>
            <a:spLocks noChangeAspect="1"/>
          </p:cNvSpPr>
          <p:nvPr/>
        </p:nvSpPr>
        <p:spPr>
          <a:xfrm>
            <a:off x="8477443" y="4411918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3" name="椭圆 92">
            <a:extLst>
              <a:ext uri="{FF2B5EF4-FFF2-40B4-BE49-F238E27FC236}">
                <a16:creationId xmlns:a16="http://schemas.microsoft.com/office/drawing/2014/main" id="{2CA3D725-BD52-4FDE-A4B1-882C4AA286CB}"/>
              </a:ext>
            </a:extLst>
          </p:cNvPr>
          <p:cNvSpPr>
            <a:spLocks noChangeAspect="1"/>
          </p:cNvSpPr>
          <p:nvPr/>
        </p:nvSpPr>
        <p:spPr>
          <a:xfrm>
            <a:off x="8498829" y="4856049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4" name="椭圆 93">
            <a:extLst>
              <a:ext uri="{FF2B5EF4-FFF2-40B4-BE49-F238E27FC236}">
                <a16:creationId xmlns:a16="http://schemas.microsoft.com/office/drawing/2014/main" id="{780E7E2E-8E6B-4E14-8971-ED55919BE61B}"/>
              </a:ext>
            </a:extLst>
          </p:cNvPr>
          <p:cNvSpPr>
            <a:spLocks noChangeAspect="1"/>
          </p:cNvSpPr>
          <p:nvPr/>
        </p:nvSpPr>
        <p:spPr>
          <a:xfrm>
            <a:off x="8681358" y="5236683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6" name="椭圆 95">
            <a:extLst>
              <a:ext uri="{FF2B5EF4-FFF2-40B4-BE49-F238E27FC236}">
                <a16:creationId xmlns:a16="http://schemas.microsoft.com/office/drawing/2014/main" id="{D0D96000-3FAC-4859-81B4-19AFD36BFF30}"/>
              </a:ext>
            </a:extLst>
          </p:cNvPr>
          <p:cNvSpPr>
            <a:spLocks noChangeAspect="1"/>
          </p:cNvSpPr>
          <p:nvPr/>
        </p:nvSpPr>
        <p:spPr>
          <a:xfrm>
            <a:off x="8652001" y="5790580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8" name="椭圆 97">
            <a:extLst>
              <a:ext uri="{FF2B5EF4-FFF2-40B4-BE49-F238E27FC236}">
                <a16:creationId xmlns:a16="http://schemas.microsoft.com/office/drawing/2014/main" id="{48B00B1A-FA12-4553-AAD4-08057E6F8732}"/>
              </a:ext>
            </a:extLst>
          </p:cNvPr>
          <p:cNvSpPr>
            <a:spLocks noChangeAspect="1"/>
          </p:cNvSpPr>
          <p:nvPr/>
        </p:nvSpPr>
        <p:spPr>
          <a:xfrm>
            <a:off x="9634243" y="4543277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1" name="椭圆 100">
            <a:extLst>
              <a:ext uri="{FF2B5EF4-FFF2-40B4-BE49-F238E27FC236}">
                <a16:creationId xmlns:a16="http://schemas.microsoft.com/office/drawing/2014/main" id="{0931B4BC-48C3-4764-8344-903638532CF8}"/>
              </a:ext>
            </a:extLst>
          </p:cNvPr>
          <p:cNvSpPr>
            <a:spLocks noChangeAspect="1"/>
          </p:cNvSpPr>
          <p:nvPr/>
        </p:nvSpPr>
        <p:spPr>
          <a:xfrm>
            <a:off x="8607687" y="4161161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4" name="椭圆 103">
            <a:extLst>
              <a:ext uri="{FF2B5EF4-FFF2-40B4-BE49-F238E27FC236}">
                <a16:creationId xmlns:a16="http://schemas.microsoft.com/office/drawing/2014/main" id="{F17E2D8D-9E03-4571-BB7F-B067BDADEBA4}"/>
              </a:ext>
            </a:extLst>
          </p:cNvPr>
          <p:cNvSpPr>
            <a:spLocks noChangeAspect="1"/>
          </p:cNvSpPr>
          <p:nvPr/>
        </p:nvSpPr>
        <p:spPr>
          <a:xfrm>
            <a:off x="9522664" y="6034255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8" name="椭圆 107">
            <a:extLst>
              <a:ext uri="{FF2B5EF4-FFF2-40B4-BE49-F238E27FC236}">
                <a16:creationId xmlns:a16="http://schemas.microsoft.com/office/drawing/2014/main" id="{65DFDED2-F226-497E-B714-F20709B29D73}"/>
              </a:ext>
            </a:extLst>
          </p:cNvPr>
          <p:cNvSpPr>
            <a:spLocks noChangeAspect="1"/>
          </p:cNvSpPr>
          <p:nvPr/>
        </p:nvSpPr>
        <p:spPr>
          <a:xfrm>
            <a:off x="8771358" y="6079260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9" name="椭圆 108">
            <a:extLst>
              <a:ext uri="{FF2B5EF4-FFF2-40B4-BE49-F238E27FC236}">
                <a16:creationId xmlns:a16="http://schemas.microsoft.com/office/drawing/2014/main" id="{26A481B6-2FD0-4019-896F-0933E2F1C92D}"/>
              </a:ext>
            </a:extLst>
          </p:cNvPr>
          <p:cNvSpPr>
            <a:spLocks noChangeAspect="1"/>
          </p:cNvSpPr>
          <p:nvPr/>
        </p:nvSpPr>
        <p:spPr>
          <a:xfrm>
            <a:off x="9138558" y="6071969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0" name="椭圆 109">
            <a:extLst>
              <a:ext uri="{FF2B5EF4-FFF2-40B4-BE49-F238E27FC236}">
                <a16:creationId xmlns:a16="http://schemas.microsoft.com/office/drawing/2014/main" id="{2781D7DF-A7A5-4212-80E3-813274EC0D53}"/>
              </a:ext>
            </a:extLst>
          </p:cNvPr>
          <p:cNvSpPr>
            <a:spLocks noChangeAspect="1"/>
          </p:cNvSpPr>
          <p:nvPr/>
        </p:nvSpPr>
        <p:spPr>
          <a:xfrm>
            <a:off x="9200958" y="4248632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5" name="椭圆 114">
            <a:extLst>
              <a:ext uri="{FF2B5EF4-FFF2-40B4-BE49-F238E27FC236}">
                <a16:creationId xmlns:a16="http://schemas.microsoft.com/office/drawing/2014/main" id="{3D06D804-8D3C-43D0-8DD5-70418B522DAC}"/>
              </a:ext>
            </a:extLst>
          </p:cNvPr>
          <p:cNvSpPr>
            <a:spLocks noChangeAspect="1"/>
          </p:cNvSpPr>
          <p:nvPr/>
        </p:nvSpPr>
        <p:spPr>
          <a:xfrm>
            <a:off x="9838158" y="5734877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6" name="椭圆 115">
            <a:extLst>
              <a:ext uri="{FF2B5EF4-FFF2-40B4-BE49-F238E27FC236}">
                <a16:creationId xmlns:a16="http://schemas.microsoft.com/office/drawing/2014/main" id="{73D647F5-E44D-4C5C-8201-F34B88786181}"/>
              </a:ext>
            </a:extLst>
          </p:cNvPr>
          <p:cNvSpPr>
            <a:spLocks noChangeAspect="1"/>
          </p:cNvSpPr>
          <p:nvPr/>
        </p:nvSpPr>
        <p:spPr>
          <a:xfrm>
            <a:off x="8988687" y="6141595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7" name="椭圆 116">
            <a:extLst>
              <a:ext uri="{FF2B5EF4-FFF2-40B4-BE49-F238E27FC236}">
                <a16:creationId xmlns:a16="http://schemas.microsoft.com/office/drawing/2014/main" id="{C53B9F39-0970-43D8-8656-23A40791B516}"/>
              </a:ext>
            </a:extLst>
          </p:cNvPr>
          <p:cNvSpPr>
            <a:spLocks noChangeAspect="1"/>
          </p:cNvSpPr>
          <p:nvPr/>
        </p:nvSpPr>
        <p:spPr>
          <a:xfrm>
            <a:off x="9797530" y="4213061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8" name="椭圆 117">
            <a:extLst>
              <a:ext uri="{FF2B5EF4-FFF2-40B4-BE49-F238E27FC236}">
                <a16:creationId xmlns:a16="http://schemas.microsoft.com/office/drawing/2014/main" id="{BC3D7621-0E00-43D4-8F43-8BD9395E040F}"/>
              </a:ext>
            </a:extLst>
          </p:cNvPr>
          <p:cNvSpPr>
            <a:spLocks noChangeAspect="1"/>
          </p:cNvSpPr>
          <p:nvPr/>
        </p:nvSpPr>
        <p:spPr>
          <a:xfrm>
            <a:off x="8869331" y="4154348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9" name="文本框 118">
            <a:extLst>
              <a:ext uri="{FF2B5EF4-FFF2-40B4-BE49-F238E27FC236}">
                <a16:creationId xmlns:a16="http://schemas.microsoft.com/office/drawing/2014/main" id="{C0BF92DC-AC8F-47FF-ADE8-F5197E707260}"/>
              </a:ext>
            </a:extLst>
          </p:cNvPr>
          <p:cNvSpPr txBox="1"/>
          <p:nvPr/>
        </p:nvSpPr>
        <p:spPr>
          <a:xfrm>
            <a:off x="805205" y="3749572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(1)</a:t>
            </a:r>
            <a:endParaRPr lang="zh-CN" altLang="en-US" b="1" dirty="0"/>
          </a:p>
        </p:txBody>
      </p:sp>
      <p:sp>
        <p:nvSpPr>
          <p:cNvPr id="120" name="文本框 119">
            <a:extLst>
              <a:ext uri="{FF2B5EF4-FFF2-40B4-BE49-F238E27FC236}">
                <a16:creationId xmlns:a16="http://schemas.microsoft.com/office/drawing/2014/main" id="{5F0F972A-CDA5-4B3A-A6FC-F7F92C03B563}"/>
              </a:ext>
            </a:extLst>
          </p:cNvPr>
          <p:cNvSpPr txBox="1"/>
          <p:nvPr/>
        </p:nvSpPr>
        <p:spPr>
          <a:xfrm>
            <a:off x="6781800" y="3746368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(2)</a:t>
            </a:r>
            <a:endParaRPr lang="zh-CN" altLang="en-US" b="1" dirty="0"/>
          </a:p>
        </p:txBody>
      </p:sp>
      <p:sp>
        <p:nvSpPr>
          <p:cNvPr id="121" name="任意多边形: 形状 120">
            <a:extLst>
              <a:ext uri="{FF2B5EF4-FFF2-40B4-BE49-F238E27FC236}">
                <a16:creationId xmlns:a16="http://schemas.microsoft.com/office/drawing/2014/main" id="{2AE9C0CD-A456-4B2A-AD4E-9CA4C55A3676}"/>
              </a:ext>
            </a:extLst>
          </p:cNvPr>
          <p:cNvSpPr/>
          <p:nvPr/>
        </p:nvSpPr>
        <p:spPr>
          <a:xfrm>
            <a:off x="2203938" y="4115700"/>
            <a:ext cx="1697381" cy="2186915"/>
          </a:xfrm>
          <a:custGeom>
            <a:avLst/>
            <a:gdLst>
              <a:gd name="connsiteX0" fmla="*/ 1494143 w 1507343"/>
              <a:gd name="connsiteY0" fmla="*/ 441137 h 2031038"/>
              <a:gd name="connsiteX1" fmla="*/ 1385286 w 1507343"/>
              <a:gd name="connsiteY1" fmla="*/ 71023 h 2031038"/>
              <a:gd name="connsiteX2" fmla="*/ 764800 w 1507343"/>
              <a:gd name="connsiteY2" fmla="*/ 114566 h 2031038"/>
              <a:gd name="connsiteX3" fmla="*/ 133429 w 1507343"/>
              <a:gd name="connsiteY3" fmla="*/ 5709 h 2031038"/>
              <a:gd name="connsiteX4" fmla="*/ 2800 w 1507343"/>
              <a:gd name="connsiteY4" fmla="*/ 321394 h 2031038"/>
              <a:gd name="connsiteX5" fmla="*/ 57229 w 1507343"/>
              <a:gd name="connsiteY5" fmla="*/ 800366 h 2031038"/>
              <a:gd name="connsiteX6" fmla="*/ 209629 w 1507343"/>
              <a:gd name="connsiteY6" fmla="*/ 1671223 h 2031038"/>
              <a:gd name="connsiteX7" fmla="*/ 340257 w 1507343"/>
              <a:gd name="connsiteY7" fmla="*/ 1943366 h 2031038"/>
              <a:gd name="connsiteX8" fmla="*/ 590629 w 1507343"/>
              <a:gd name="connsiteY8" fmla="*/ 2030451 h 2031038"/>
              <a:gd name="connsiteX9" fmla="*/ 743029 w 1507343"/>
              <a:gd name="connsiteY9" fmla="*/ 1910709 h 2031038"/>
              <a:gd name="connsiteX10" fmla="*/ 1134915 w 1507343"/>
              <a:gd name="connsiteY10" fmla="*/ 1932480 h 2031038"/>
              <a:gd name="connsiteX11" fmla="*/ 1428829 w 1507343"/>
              <a:gd name="connsiteY11" fmla="*/ 1584137 h 2031038"/>
              <a:gd name="connsiteX12" fmla="*/ 1439715 w 1507343"/>
              <a:gd name="connsiteY12" fmla="*/ 1235794 h 2031038"/>
              <a:gd name="connsiteX13" fmla="*/ 1134915 w 1507343"/>
              <a:gd name="connsiteY13" fmla="*/ 876566 h 2031038"/>
              <a:gd name="connsiteX14" fmla="*/ 1113143 w 1507343"/>
              <a:gd name="connsiteY14" fmla="*/ 647966 h 2031038"/>
              <a:gd name="connsiteX15" fmla="*/ 1200229 w 1507343"/>
              <a:gd name="connsiteY15" fmla="*/ 354051 h 2031038"/>
              <a:gd name="connsiteX16" fmla="*/ 1494143 w 1507343"/>
              <a:gd name="connsiteY16" fmla="*/ 441137 h 2031038"/>
              <a:gd name="connsiteX0" fmla="*/ 1419198 w 1472063"/>
              <a:gd name="connsiteY0" fmla="*/ 532125 h 2031038"/>
              <a:gd name="connsiteX1" fmla="*/ 1385286 w 1472063"/>
              <a:gd name="connsiteY1" fmla="*/ 71023 h 2031038"/>
              <a:gd name="connsiteX2" fmla="*/ 764800 w 1472063"/>
              <a:gd name="connsiteY2" fmla="*/ 114566 h 2031038"/>
              <a:gd name="connsiteX3" fmla="*/ 133429 w 1472063"/>
              <a:gd name="connsiteY3" fmla="*/ 5709 h 2031038"/>
              <a:gd name="connsiteX4" fmla="*/ 2800 w 1472063"/>
              <a:gd name="connsiteY4" fmla="*/ 321394 h 2031038"/>
              <a:gd name="connsiteX5" fmla="*/ 57229 w 1472063"/>
              <a:gd name="connsiteY5" fmla="*/ 800366 h 2031038"/>
              <a:gd name="connsiteX6" fmla="*/ 209629 w 1472063"/>
              <a:gd name="connsiteY6" fmla="*/ 1671223 h 2031038"/>
              <a:gd name="connsiteX7" fmla="*/ 340257 w 1472063"/>
              <a:gd name="connsiteY7" fmla="*/ 1943366 h 2031038"/>
              <a:gd name="connsiteX8" fmla="*/ 590629 w 1472063"/>
              <a:gd name="connsiteY8" fmla="*/ 2030451 h 2031038"/>
              <a:gd name="connsiteX9" fmla="*/ 743029 w 1472063"/>
              <a:gd name="connsiteY9" fmla="*/ 1910709 h 2031038"/>
              <a:gd name="connsiteX10" fmla="*/ 1134915 w 1472063"/>
              <a:gd name="connsiteY10" fmla="*/ 1932480 h 2031038"/>
              <a:gd name="connsiteX11" fmla="*/ 1428829 w 1472063"/>
              <a:gd name="connsiteY11" fmla="*/ 1584137 h 2031038"/>
              <a:gd name="connsiteX12" fmla="*/ 1439715 w 1472063"/>
              <a:gd name="connsiteY12" fmla="*/ 1235794 h 2031038"/>
              <a:gd name="connsiteX13" fmla="*/ 1134915 w 1472063"/>
              <a:gd name="connsiteY13" fmla="*/ 876566 h 2031038"/>
              <a:gd name="connsiteX14" fmla="*/ 1113143 w 1472063"/>
              <a:gd name="connsiteY14" fmla="*/ 647966 h 2031038"/>
              <a:gd name="connsiteX15" fmla="*/ 1200229 w 1472063"/>
              <a:gd name="connsiteY15" fmla="*/ 354051 h 2031038"/>
              <a:gd name="connsiteX16" fmla="*/ 1419198 w 1472063"/>
              <a:gd name="connsiteY16" fmla="*/ 532125 h 2031038"/>
              <a:gd name="connsiteX0" fmla="*/ 1419198 w 1472063"/>
              <a:gd name="connsiteY0" fmla="*/ 532125 h 2031038"/>
              <a:gd name="connsiteX1" fmla="*/ 1385286 w 1472063"/>
              <a:gd name="connsiteY1" fmla="*/ 71023 h 2031038"/>
              <a:gd name="connsiteX2" fmla="*/ 764800 w 1472063"/>
              <a:gd name="connsiteY2" fmla="*/ 114566 h 2031038"/>
              <a:gd name="connsiteX3" fmla="*/ 133429 w 1472063"/>
              <a:gd name="connsiteY3" fmla="*/ 5709 h 2031038"/>
              <a:gd name="connsiteX4" fmla="*/ 2800 w 1472063"/>
              <a:gd name="connsiteY4" fmla="*/ 321394 h 2031038"/>
              <a:gd name="connsiteX5" fmla="*/ 57229 w 1472063"/>
              <a:gd name="connsiteY5" fmla="*/ 800366 h 2031038"/>
              <a:gd name="connsiteX6" fmla="*/ 209629 w 1472063"/>
              <a:gd name="connsiteY6" fmla="*/ 1671223 h 2031038"/>
              <a:gd name="connsiteX7" fmla="*/ 340257 w 1472063"/>
              <a:gd name="connsiteY7" fmla="*/ 1943366 h 2031038"/>
              <a:gd name="connsiteX8" fmla="*/ 590629 w 1472063"/>
              <a:gd name="connsiteY8" fmla="*/ 2030451 h 2031038"/>
              <a:gd name="connsiteX9" fmla="*/ 743029 w 1472063"/>
              <a:gd name="connsiteY9" fmla="*/ 1910709 h 2031038"/>
              <a:gd name="connsiteX10" fmla="*/ 1134915 w 1472063"/>
              <a:gd name="connsiteY10" fmla="*/ 1932480 h 2031038"/>
              <a:gd name="connsiteX11" fmla="*/ 1428829 w 1472063"/>
              <a:gd name="connsiteY11" fmla="*/ 1584137 h 2031038"/>
              <a:gd name="connsiteX12" fmla="*/ 1439715 w 1472063"/>
              <a:gd name="connsiteY12" fmla="*/ 1235794 h 2031038"/>
              <a:gd name="connsiteX13" fmla="*/ 1134915 w 1472063"/>
              <a:gd name="connsiteY13" fmla="*/ 876566 h 2031038"/>
              <a:gd name="connsiteX14" fmla="*/ 1113143 w 1472063"/>
              <a:gd name="connsiteY14" fmla="*/ 647966 h 2031038"/>
              <a:gd name="connsiteX15" fmla="*/ 1200229 w 1472063"/>
              <a:gd name="connsiteY15" fmla="*/ 546137 h 2031038"/>
              <a:gd name="connsiteX16" fmla="*/ 1419198 w 1472063"/>
              <a:gd name="connsiteY16" fmla="*/ 532125 h 2031038"/>
              <a:gd name="connsiteX0" fmla="*/ 1419198 w 1473120"/>
              <a:gd name="connsiteY0" fmla="*/ 532125 h 2031038"/>
              <a:gd name="connsiteX1" fmla="*/ 1385286 w 1473120"/>
              <a:gd name="connsiteY1" fmla="*/ 71023 h 2031038"/>
              <a:gd name="connsiteX2" fmla="*/ 764800 w 1473120"/>
              <a:gd name="connsiteY2" fmla="*/ 114566 h 2031038"/>
              <a:gd name="connsiteX3" fmla="*/ 133429 w 1473120"/>
              <a:gd name="connsiteY3" fmla="*/ 5709 h 2031038"/>
              <a:gd name="connsiteX4" fmla="*/ 2800 w 1473120"/>
              <a:gd name="connsiteY4" fmla="*/ 321394 h 2031038"/>
              <a:gd name="connsiteX5" fmla="*/ 57229 w 1473120"/>
              <a:gd name="connsiteY5" fmla="*/ 800366 h 2031038"/>
              <a:gd name="connsiteX6" fmla="*/ 209629 w 1473120"/>
              <a:gd name="connsiteY6" fmla="*/ 1671223 h 2031038"/>
              <a:gd name="connsiteX7" fmla="*/ 340257 w 1473120"/>
              <a:gd name="connsiteY7" fmla="*/ 1943366 h 2031038"/>
              <a:gd name="connsiteX8" fmla="*/ 590629 w 1473120"/>
              <a:gd name="connsiteY8" fmla="*/ 2030451 h 2031038"/>
              <a:gd name="connsiteX9" fmla="*/ 743029 w 1473120"/>
              <a:gd name="connsiteY9" fmla="*/ 1910709 h 2031038"/>
              <a:gd name="connsiteX10" fmla="*/ 1116179 w 1473120"/>
              <a:gd name="connsiteY10" fmla="*/ 1871821 h 2031038"/>
              <a:gd name="connsiteX11" fmla="*/ 1428829 w 1473120"/>
              <a:gd name="connsiteY11" fmla="*/ 1584137 h 2031038"/>
              <a:gd name="connsiteX12" fmla="*/ 1439715 w 1473120"/>
              <a:gd name="connsiteY12" fmla="*/ 1235794 h 2031038"/>
              <a:gd name="connsiteX13" fmla="*/ 1134915 w 1473120"/>
              <a:gd name="connsiteY13" fmla="*/ 876566 h 2031038"/>
              <a:gd name="connsiteX14" fmla="*/ 1113143 w 1473120"/>
              <a:gd name="connsiteY14" fmla="*/ 647966 h 2031038"/>
              <a:gd name="connsiteX15" fmla="*/ 1200229 w 1473120"/>
              <a:gd name="connsiteY15" fmla="*/ 546137 h 2031038"/>
              <a:gd name="connsiteX16" fmla="*/ 1419198 w 1473120"/>
              <a:gd name="connsiteY16" fmla="*/ 532125 h 2031038"/>
              <a:gd name="connsiteX0" fmla="*/ 1419198 w 1454779"/>
              <a:gd name="connsiteY0" fmla="*/ 532125 h 2031038"/>
              <a:gd name="connsiteX1" fmla="*/ 1385286 w 1454779"/>
              <a:gd name="connsiteY1" fmla="*/ 71023 h 2031038"/>
              <a:gd name="connsiteX2" fmla="*/ 764800 w 1454779"/>
              <a:gd name="connsiteY2" fmla="*/ 114566 h 2031038"/>
              <a:gd name="connsiteX3" fmla="*/ 133429 w 1454779"/>
              <a:gd name="connsiteY3" fmla="*/ 5709 h 2031038"/>
              <a:gd name="connsiteX4" fmla="*/ 2800 w 1454779"/>
              <a:gd name="connsiteY4" fmla="*/ 321394 h 2031038"/>
              <a:gd name="connsiteX5" fmla="*/ 57229 w 1454779"/>
              <a:gd name="connsiteY5" fmla="*/ 800366 h 2031038"/>
              <a:gd name="connsiteX6" fmla="*/ 209629 w 1454779"/>
              <a:gd name="connsiteY6" fmla="*/ 1671223 h 2031038"/>
              <a:gd name="connsiteX7" fmla="*/ 340257 w 1454779"/>
              <a:gd name="connsiteY7" fmla="*/ 1943366 h 2031038"/>
              <a:gd name="connsiteX8" fmla="*/ 590629 w 1454779"/>
              <a:gd name="connsiteY8" fmla="*/ 2030451 h 2031038"/>
              <a:gd name="connsiteX9" fmla="*/ 743029 w 1454779"/>
              <a:gd name="connsiteY9" fmla="*/ 1910709 h 2031038"/>
              <a:gd name="connsiteX10" fmla="*/ 1116179 w 1454779"/>
              <a:gd name="connsiteY10" fmla="*/ 1871821 h 2031038"/>
              <a:gd name="connsiteX11" fmla="*/ 1353884 w 1454779"/>
              <a:gd name="connsiteY11" fmla="*/ 1665015 h 2031038"/>
              <a:gd name="connsiteX12" fmla="*/ 1439715 w 1454779"/>
              <a:gd name="connsiteY12" fmla="*/ 1235794 h 2031038"/>
              <a:gd name="connsiteX13" fmla="*/ 1134915 w 1454779"/>
              <a:gd name="connsiteY13" fmla="*/ 876566 h 2031038"/>
              <a:gd name="connsiteX14" fmla="*/ 1113143 w 1454779"/>
              <a:gd name="connsiteY14" fmla="*/ 647966 h 2031038"/>
              <a:gd name="connsiteX15" fmla="*/ 1200229 w 1454779"/>
              <a:gd name="connsiteY15" fmla="*/ 546137 h 2031038"/>
              <a:gd name="connsiteX16" fmla="*/ 1419198 w 1454779"/>
              <a:gd name="connsiteY16" fmla="*/ 532125 h 2031038"/>
              <a:gd name="connsiteX0" fmla="*/ 1419263 w 1454844"/>
              <a:gd name="connsiteY0" fmla="*/ 532125 h 2031038"/>
              <a:gd name="connsiteX1" fmla="*/ 1385351 w 1454844"/>
              <a:gd name="connsiteY1" fmla="*/ 71023 h 2031038"/>
              <a:gd name="connsiteX2" fmla="*/ 764865 w 1454844"/>
              <a:gd name="connsiteY2" fmla="*/ 114566 h 2031038"/>
              <a:gd name="connsiteX3" fmla="*/ 133494 w 1454844"/>
              <a:gd name="connsiteY3" fmla="*/ 5709 h 2031038"/>
              <a:gd name="connsiteX4" fmla="*/ 2865 w 1454844"/>
              <a:gd name="connsiteY4" fmla="*/ 321394 h 2031038"/>
              <a:gd name="connsiteX5" fmla="*/ 197816 w 1454844"/>
              <a:gd name="connsiteY5" fmla="*/ 1103660 h 2031038"/>
              <a:gd name="connsiteX6" fmla="*/ 209694 w 1454844"/>
              <a:gd name="connsiteY6" fmla="*/ 1671223 h 2031038"/>
              <a:gd name="connsiteX7" fmla="*/ 340322 w 1454844"/>
              <a:gd name="connsiteY7" fmla="*/ 1943366 h 2031038"/>
              <a:gd name="connsiteX8" fmla="*/ 590694 w 1454844"/>
              <a:gd name="connsiteY8" fmla="*/ 2030451 h 2031038"/>
              <a:gd name="connsiteX9" fmla="*/ 743094 w 1454844"/>
              <a:gd name="connsiteY9" fmla="*/ 1910709 h 2031038"/>
              <a:gd name="connsiteX10" fmla="*/ 1116244 w 1454844"/>
              <a:gd name="connsiteY10" fmla="*/ 1871821 h 2031038"/>
              <a:gd name="connsiteX11" fmla="*/ 1353949 w 1454844"/>
              <a:gd name="connsiteY11" fmla="*/ 1665015 h 2031038"/>
              <a:gd name="connsiteX12" fmla="*/ 1439780 w 1454844"/>
              <a:gd name="connsiteY12" fmla="*/ 1235794 h 2031038"/>
              <a:gd name="connsiteX13" fmla="*/ 1134980 w 1454844"/>
              <a:gd name="connsiteY13" fmla="*/ 876566 h 2031038"/>
              <a:gd name="connsiteX14" fmla="*/ 1113208 w 1454844"/>
              <a:gd name="connsiteY14" fmla="*/ 647966 h 2031038"/>
              <a:gd name="connsiteX15" fmla="*/ 1200294 w 1454844"/>
              <a:gd name="connsiteY15" fmla="*/ 546137 h 2031038"/>
              <a:gd name="connsiteX16" fmla="*/ 1419263 w 1454844"/>
              <a:gd name="connsiteY16" fmla="*/ 532125 h 2031038"/>
              <a:gd name="connsiteX0" fmla="*/ 1425169 w 1460750"/>
              <a:gd name="connsiteY0" fmla="*/ 532125 h 2031038"/>
              <a:gd name="connsiteX1" fmla="*/ 1391257 w 1460750"/>
              <a:gd name="connsiteY1" fmla="*/ 71023 h 2031038"/>
              <a:gd name="connsiteX2" fmla="*/ 770771 w 1460750"/>
              <a:gd name="connsiteY2" fmla="*/ 114566 h 2031038"/>
              <a:gd name="connsiteX3" fmla="*/ 139400 w 1460750"/>
              <a:gd name="connsiteY3" fmla="*/ 5709 h 2031038"/>
              <a:gd name="connsiteX4" fmla="*/ 8771 w 1460750"/>
              <a:gd name="connsiteY4" fmla="*/ 321394 h 2031038"/>
              <a:gd name="connsiteX5" fmla="*/ 33148 w 1460750"/>
              <a:gd name="connsiteY5" fmla="*/ 807949 h 2031038"/>
              <a:gd name="connsiteX6" fmla="*/ 203722 w 1460750"/>
              <a:gd name="connsiteY6" fmla="*/ 1103660 h 2031038"/>
              <a:gd name="connsiteX7" fmla="*/ 215600 w 1460750"/>
              <a:gd name="connsiteY7" fmla="*/ 1671223 h 2031038"/>
              <a:gd name="connsiteX8" fmla="*/ 346228 w 1460750"/>
              <a:gd name="connsiteY8" fmla="*/ 1943366 h 2031038"/>
              <a:gd name="connsiteX9" fmla="*/ 596600 w 1460750"/>
              <a:gd name="connsiteY9" fmla="*/ 2030451 h 2031038"/>
              <a:gd name="connsiteX10" fmla="*/ 749000 w 1460750"/>
              <a:gd name="connsiteY10" fmla="*/ 1910709 h 2031038"/>
              <a:gd name="connsiteX11" fmla="*/ 1122150 w 1460750"/>
              <a:gd name="connsiteY11" fmla="*/ 1871821 h 2031038"/>
              <a:gd name="connsiteX12" fmla="*/ 1359855 w 1460750"/>
              <a:gd name="connsiteY12" fmla="*/ 1665015 h 2031038"/>
              <a:gd name="connsiteX13" fmla="*/ 1445686 w 1460750"/>
              <a:gd name="connsiteY13" fmla="*/ 1235794 h 2031038"/>
              <a:gd name="connsiteX14" fmla="*/ 1140886 w 1460750"/>
              <a:gd name="connsiteY14" fmla="*/ 876566 h 2031038"/>
              <a:gd name="connsiteX15" fmla="*/ 1119114 w 1460750"/>
              <a:gd name="connsiteY15" fmla="*/ 647966 h 2031038"/>
              <a:gd name="connsiteX16" fmla="*/ 1206200 w 1460750"/>
              <a:gd name="connsiteY16" fmla="*/ 546137 h 2031038"/>
              <a:gd name="connsiteX17" fmla="*/ 1425169 w 1460750"/>
              <a:gd name="connsiteY17" fmla="*/ 532125 h 2031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460750" h="2031038">
                <a:moveTo>
                  <a:pt x="1425169" y="532125"/>
                </a:moveTo>
                <a:cubicBezTo>
                  <a:pt x="1456012" y="452939"/>
                  <a:pt x="1500323" y="140616"/>
                  <a:pt x="1391257" y="71023"/>
                </a:cubicBezTo>
                <a:cubicBezTo>
                  <a:pt x="1282191" y="1430"/>
                  <a:pt x="979414" y="125452"/>
                  <a:pt x="770771" y="114566"/>
                </a:cubicBezTo>
                <a:cubicBezTo>
                  <a:pt x="562128" y="103680"/>
                  <a:pt x="266400" y="-28762"/>
                  <a:pt x="139400" y="5709"/>
                </a:cubicBezTo>
                <a:cubicBezTo>
                  <a:pt x="12400" y="40180"/>
                  <a:pt x="26480" y="187687"/>
                  <a:pt x="8771" y="321394"/>
                </a:cubicBezTo>
                <a:cubicBezTo>
                  <a:pt x="-8938" y="455101"/>
                  <a:pt x="656" y="677571"/>
                  <a:pt x="33148" y="807949"/>
                </a:cubicBezTo>
                <a:cubicBezTo>
                  <a:pt x="65640" y="938327"/>
                  <a:pt x="173313" y="959781"/>
                  <a:pt x="203722" y="1103660"/>
                </a:cubicBezTo>
                <a:cubicBezTo>
                  <a:pt x="234131" y="1247539"/>
                  <a:pt x="191849" y="1531272"/>
                  <a:pt x="215600" y="1671223"/>
                </a:cubicBezTo>
                <a:cubicBezTo>
                  <a:pt x="239351" y="1811174"/>
                  <a:pt x="282728" y="1883495"/>
                  <a:pt x="346228" y="1943366"/>
                </a:cubicBezTo>
                <a:cubicBezTo>
                  <a:pt x="409728" y="2003237"/>
                  <a:pt x="529471" y="2035894"/>
                  <a:pt x="596600" y="2030451"/>
                </a:cubicBezTo>
                <a:cubicBezTo>
                  <a:pt x="663729" y="2025008"/>
                  <a:pt x="661408" y="1937147"/>
                  <a:pt x="749000" y="1910709"/>
                </a:cubicBezTo>
                <a:cubicBezTo>
                  <a:pt x="836592" y="1884271"/>
                  <a:pt x="1020341" y="1912770"/>
                  <a:pt x="1122150" y="1871821"/>
                </a:cubicBezTo>
                <a:cubicBezTo>
                  <a:pt x="1223959" y="1830872"/>
                  <a:pt x="1305932" y="1771020"/>
                  <a:pt x="1359855" y="1665015"/>
                </a:cubicBezTo>
                <a:cubicBezTo>
                  <a:pt x="1413778" y="1559010"/>
                  <a:pt x="1482181" y="1367202"/>
                  <a:pt x="1445686" y="1235794"/>
                </a:cubicBezTo>
                <a:cubicBezTo>
                  <a:pt x="1409191" y="1104386"/>
                  <a:pt x="1195315" y="974537"/>
                  <a:pt x="1140886" y="876566"/>
                </a:cubicBezTo>
                <a:cubicBezTo>
                  <a:pt x="1086457" y="778595"/>
                  <a:pt x="1108228" y="735052"/>
                  <a:pt x="1119114" y="647966"/>
                </a:cubicBezTo>
                <a:cubicBezTo>
                  <a:pt x="1130000" y="560880"/>
                  <a:pt x="1155191" y="565444"/>
                  <a:pt x="1206200" y="546137"/>
                </a:cubicBezTo>
                <a:cubicBezTo>
                  <a:pt x="1257209" y="526830"/>
                  <a:pt x="1394326" y="611311"/>
                  <a:pt x="1425169" y="532125"/>
                </a:cubicBezTo>
                <a:close/>
              </a:path>
            </a:pathLst>
          </a:custGeom>
          <a:solidFill>
            <a:schemeClr val="accent2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2" name="任意多边形: 形状 121">
            <a:extLst>
              <a:ext uri="{FF2B5EF4-FFF2-40B4-BE49-F238E27FC236}">
                <a16:creationId xmlns:a16="http://schemas.microsoft.com/office/drawing/2014/main" id="{B73B3EE5-4083-47B8-AD89-D8A242ED66A1}"/>
              </a:ext>
            </a:extLst>
          </p:cNvPr>
          <p:cNvSpPr/>
          <p:nvPr/>
        </p:nvSpPr>
        <p:spPr>
          <a:xfrm>
            <a:off x="8565121" y="4233820"/>
            <a:ext cx="1460117" cy="2015550"/>
          </a:xfrm>
          <a:custGeom>
            <a:avLst/>
            <a:gdLst>
              <a:gd name="connsiteX0" fmla="*/ 1449736 w 1460117"/>
              <a:gd name="connsiteY0" fmla="*/ 436151 h 2015550"/>
              <a:gd name="connsiteX1" fmla="*/ 1329993 w 1460117"/>
              <a:gd name="connsiteY1" fmla="*/ 76923 h 2015550"/>
              <a:gd name="connsiteX2" fmla="*/ 665965 w 1460117"/>
              <a:gd name="connsiteY2" fmla="*/ 98694 h 2015550"/>
              <a:gd name="connsiteX3" fmla="*/ 393822 w 1460117"/>
              <a:gd name="connsiteY3" fmla="*/ 22494 h 2015550"/>
              <a:gd name="connsiteX4" fmla="*/ 110793 w 1460117"/>
              <a:gd name="connsiteY4" fmla="*/ 22494 h 2015550"/>
              <a:gd name="connsiteX5" fmla="*/ 34593 w 1460117"/>
              <a:gd name="connsiteY5" fmla="*/ 283751 h 2015550"/>
              <a:gd name="connsiteX6" fmla="*/ 12822 w 1460117"/>
              <a:gd name="connsiteY6" fmla="*/ 708294 h 2015550"/>
              <a:gd name="connsiteX7" fmla="*/ 230536 w 1460117"/>
              <a:gd name="connsiteY7" fmla="*/ 1056637 h 2015550"/>
              <a:gd name="connsiteX8" fmla="*/ 186993 w 1460117"/>
              <a:gd name="connsiteY8" fmla="*/ 1644466 h 2015550"/>
              <a:gd name="connsiteX9" fmla="*/ 295850 w 1460117"/>
              <a:gd name="connsiteY9" fmla="*/ 1960151 h 2015550"/>
              <a:gd name="connsiteX10" fmla="*/ 546222 w 1460117"/>
              <a:gd name="connsiteY10" fmla="*/ 2014580 h 2015550"/>
              <a:gd name="connsiteX11" fmla="*/ 687736 w 1460117"/>
              <a:gd name="connsiteY11" fmla="*/ 1949266 h 2015550"/>
              <a:gd name="connsiteX12" fmla="*/ 1057850 w 1460117"/>
              <a:gd name="connsiteY12" fmla="*/ 1894837 h 2015550"/>
              <a:gd name="connsiteX13" fmla="*/ 1340879 w 1460117"/>
              <a:gd name="connsiteY13" fmla="*/ 1546494 h 2015550"/>
              <a:gd name="connsiteX14" fmla="*/ 1340879 w 1460117"/>
              <a:gd name="connsiteY14" fmla="*/ 1198151 h 2015550"/>
              <a:gd name="connsiteX15" fmla="*/ 1057850 w 1460117"/>
              <a:gd name="connsiteY15" fmla="*/ 838923 h 2015550"/>
              <a:gd name="connsiteX16" fmla="*/ 1046965 w 1460117"/>
              <a:gd name="connsiteY16" fmla="*/ 632094 h 2015550"/>
              <a:gd name="connsiteX17" fmla="*/ 1177593 w 1460117"/>
              <a:gd name="connsiteY17" fmla="*/ 370837 h 2015550"/>
              <a:gd name="connsiteX18" fmla="*/ 1449736 w 1460117"/>
              <a:gd name="connsiteY18" fmla="*/ 436151 h 2015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460117" h="2015550">
                <a:moveTo>
                  <a:pt x="1449736" y="436151"/>
                </a:moveTo>
                <a:cubicBezTo>
                  <a:pt x="1475136" y="387165"/>
                  <a:pt x="1460621" y="133166"/>
                  <a:pt x="1329993" y="76923"/>
                </a:cubicBezTo>
                <a:cubicBezTo>
                  <a:pt x="1199365" y="20680"/>
                  <a:pt x="821993" y="107765"/>
                  <a:pt x="665965" y="98694"/>
                </a:cubicBezTo>
                <a:cubicBezTo>
                  <a:pt x="509937" y="89623"/>
                  <a:pt x="486351" y="35194"/>
                  <a:pt x="393822" y="22494"/>
                </a:cubicBezTo>
                <a:cubicBezTo>
                  <a:pt x="301293" y="9794"/>
                  <a:pt x="170664" y="-21049"/>
                  <a:pt x="110793" y="22494"/>
                </a:cubicBezTo>
                <a:cubicBezTo>
                  <a:pt x="50921" y="66037"/>
                  <a:pt x="50921" y="169451"/>
                  <a:pt x="34593" y="283751"/>
                </a:cubicBezTo>
                <a:cubicBezTo>
                  <a:pt x="18264" y="398051"/>
                  <a:pt x="-19835" y="579480"/>
                  <a:pt x="12822" y="708294"/>
                </a:cubicBezTo>
                <a:cubicBezTo>
                  <a:pt x="45479" y="837108"/>
                  <a:pt x="201507" y="900608"/>
                  <a:pt x="230536" y="1056637"/>
                </a:cubicBezTo>
                <a:cubicBezTo>
                  <a:pt x="259565" y="1212666"/>
                  <a:pt x="176107" y="1493880"/>
                  <a:pt x="186993" y="1644466"/>
                </a:cubicBezTo>
                <a:cubicBezTo>
                  <a:pt x="197879" y="1795052"/>
                  <a:pt x="235978" y="1898465"/>
                  <a:pt x="295850" y="1960151"/>
                </a:cubicBezTo>
                <a:cubicBezTo>
                  <a:pt x="355721" y="2021837"/>
                  <a:pt x="480908" y="2016394"/>
                  <a:pt x="546222" y="2014580"/>
                </a:cubicBezTo>
                <a:cubicBezTo>
                  <a:pt x="611536" y="2012766"/>
                  <a:pt x="602465" y="1969223"/>
                  <a:pt x="687736" y="1949266"/>
                </a:cubicBezTo>
                <a:cubicBezTo>
                  <a:pt x="773007" y="1929309"/>
                  <a:pt x="948993" y="1961966"/>
                  <a:pt x="1057850" y="1894837"/>
                </a:cubicBezTo>
                <a:cubicBezTo>
                  <a:pt x="1166707" y="1827708"/>
                  <a:pt x="1293707" y="1662608"/>
                  <a:pt x="1340879" y="1546494"/>
                </a:cubicBezTo>
                <a:cubicBezTo>
                  <a:pt x="1388050" y="1430380"/>
                  <a:pt x="1388050" y="1316080"/>
                  <a:pt x="1340879" y="1198151"/>
                </a:cubicBezTo>
                <a:cubicBezTo>
                  <a:pt x="1293707" y="1080223"/>
                  <a:pt x="1106836" y="933266"/>
                  <a:pt x="1057850" y="838923"/>
                </a:cubicBezTo>
                <a:cubicBezTo>
                  <a:pt x="1008864" y="744580"/>
                  <a:pt x="1027008" y="710108"/>
                  <a:pt x="1046965" y="632094"/>
                </a:cubicBezTo>
                <a:cubicBezTo>
                  <a:pt x="1066922" y="554080"/>
                  <a:pt x="1105022" y="407123"/>
                  <a:pt x="1177593" y="370837"/>
                </a:cubicBezTo>
                <a:cubicBezTo>
                  <a:pt x="1250164" y="334551"/>
                  <a:pt x="1424336" y="485137"/>
                  <a:pt x="1449736" y="436151"/>
                </a:cubicBezTo>
                <a:close/>
              </a:path>
            </a:pathLst>
          </a:custGeom>
          <a:solidFill>
            <a:schemeClr val="accent2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3" name="矩形 122">
            <a:extLst>
              <a:ext uri="{FF2B5EF4-FFF2-40B4-BE49-F238E27FC236}">
                <a16:creationId xmlns:a16="http://schemas.microsoft.com/office/drawing/2014/main" id="{EB0BC20F-9963-4101-AE47-C155F02A3748}"/>
              </a:ext>
            </a:extLst>
          </p:cNvPr>
          <p:cNvSpPr/>
          <p:nvPr/>
        </p:nvSpPr>
        <p:spPr>
          <a:xfrm>
            <a:off x="6651171" y="3505200"/>
            <a:ext cx="3735945" cy="3156857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974468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19703A-82A8-4D6C-90B2-9D6BF87663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Inplement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0C368B4-D461-46EF-8D02-55326FE9C3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根据  </a:t>
            </a:r>
            <a:r>
              <a:rPr lang="en-US" altLang="zh-CN" dirty="0"/>
              <a:t>detectron2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en-US" altLang="zh-CN" dirty="0" err="1"/>
              <a:t>tensorMask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正在训练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但是会偶尔 </a:t>
            </a:r>
            <a:r>
              <a:rPr lang="en-US" altLang="zh-CN" dirty="0"/>
              <a:t>loss NAN</a:t>
            </a:r>
            <a:r>
              <a:rPr lang="zh-CN" altLang="en-US" dirty="0"/>
              <a:t> 崩掉  还在</a:t>
            </a:r>
            <a:r>
              <a:rPr lang="en-US" altLang="zh-CN" dirty="0"/>
              <a:t>debug</a:t>
            </a:r>
          </a:p>
        </p:txBody>
      </p:sp>
    </p:spTree>
    <p:extLst>
      <p:ext uri="{BB962C8B-B14F-4D97-AF65-F5344CB8AC3E}">
        <p14:creationId xmlns:p14="http://schemas.microsoft.com/office/powerpoint/2010/main" val="18518295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5F4A8F-A3EE-4694-AD36-217E70C77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Implement detail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0FE62B3-B356-4576-930A-FEAEAE2943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Backbone:</a:t>
            </a:r>
          </a:p>
          <a:p>
            <a:pPr lvl="1"/>
            <a:r>
              <a:rPr lang="en-US" altLang="zh-CN" dirty="0" err="1"/>
              <a:t>Resnet</a:t>
            </a:r>
            <a:r>
              <a:rPr lang="en-US" altLang="zh-CN" dirty="0"/>
              <a:t> 50 + 3 </a:t>
            </a:r>
            <a:r>
              <a:rPr lang="en-US" altLang="zh-CN" dirty="0" err="1"/>
              <a:t>DCNop</a:t>
            </a:r>
            <a:r>
              <a:rPr lang="en-US" altLang="zh-CN" dirty="0"/>
              <a:t>  </a:t>
            </a:r>
          </a:p>
          <a:p>
            <a:pPr lvl="1"/>
            <a:r>
              <a:rPr lang="en-US" altLang="zh-CN" dirty="0"/>
              <a:t>With points collection op  </a:t>
            </a:r>
            <a:r>
              <a:rPr lang="en-US" altLang="zh-CN" dirty="0">
                <a:sym typeface="Wingdings" panose="05000000000000000000" pitchFamily="2" charset="2"/>
              </a:rPr>
              <a:t> 729 points</a:t>
            </a:r>
          </a:p>
          <a:p>
            <a:pPr lvl="1"/>
            <a:endParaRPr lang="en-US" altLang="zh-CN" dirty="0"/>
          </a:p>
          <a:p>
            <a:pPr lvl="1"/>
            <a:r>
              <a:rPr lang="en-US" altLang="zh-CN"/>
              <a:t>meta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791310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6796E0D-9E9A-439A-9A5C-F5D5226B42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861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8E4401F-F782-45C7-9CD8-72335AA8F9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4075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5FCA235-FA45-4570-9DE6-228727B9EF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0841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62</Words>
  <Application>Microsoft Office PowerPoint</Application>
  <PresentationFormat>宽屏</PresentationFormat>
  <Paragraphs>30</Paragraphs>
  <Slides>12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17" baseType="lpstr">
      <vt:lpstr>等线</vt:lpstr>
      <vt:lpstr>等线 Light</vt:lpstr>
      <vt:lpstr>Arial</vt:lpstr>
      <vt:lpstr>Wingdings</vt:lpstr>
      <vt:lpstr>Office 主题​​</vt:lpstr>
      <vt:lpstr>Points collection</vt:lpstr>
      <vt:lpstr>Single shot/stage instance segmentation</vt:lpstr>
      <vt:lpstr>PowerPoint 演示文稿</vt:lpstr>
      <vt:lpstr>PowerPoint 演示文稿</vt:lpstr>
      <vt:lpstr>Inplement</vt:lpstr>
      <vt:lpstr>Implement detail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Points collection</dc:title>
  <dc:creator>李 浩然</dc:creator>
  <cp:lastModifiedBy>李 浩然</cp:lastModifiedBy>
  <cp:revision>15</cp:revision>
  <dcterms:created xsi:type="dcterms:W3CDTF">2020-06-20T04:54:21Z</dcterms:created>
  <dcterms:modified xsi:type="dcterms:W3CDTF">2020-10-27T09:53:30Z</dcterms:modified>
</cp:coreProperties>
</file>